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10287000" cx="18288000"/>
  <p:notesSz cx="6858000" cy="9144000"/>
  <p:embeddedFontLst>
    <p:embeddedFont>
      <p:font typeface="Manrope SemiBold"/>
      <p:regular r:id="rId22"/>
      <p:bold r:id="rId23"/>
    </p:embeddedFont>
    <p:embeddedFont>
      <p:font typeface="Manrope"/>
      <p:regular r:id="rId24"/>
      <p:bold r:id="rId25"/>
    </p:embeddedFont>
    <p:embeddedFont>
      <p:font typeface="Manrope Medium"/>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D8C92F-E67A-4458-89E7-CEA4641B0527}">
  <a:tblStyle styleId="{F2D8C92F-E67A-4458-89E7-CEA4641B05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anropeSemiBold-regular.fntdata"/><Relationship Id="rId21" Type="http://schemas.openxmlformats.org/officeDocument/2006/relationships/slide" Target="slides/slide15.xml"/><Relationship Id="rId24" Type="http://schemas.openxmlformats.org/officeDocument/2006/relationships/font" Target="fonts/Manrope-regular.fntdata"/><Relationship Id="rId23" Type="http://schemas.openxmlformats.org/officeDocument/2006/relationships/font" Target="fonts/Manrope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anropeMedium-regular.fntdata"/><Relationship Id="rId25" Type="http://schemas.openxmlformats.org/officeDocument/2006/relationships/font" Target="fonts/Manrope-bold.fntdata"/><Relationship Id="rId27" Type="http://schemas.openxmlformats.org/officeDocument/2006/relationships/font" Target="fonts/Manrope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754a115db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f754a115db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ru"/>
              <a:t>Ок</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67d94235a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Ок</a:t>
            </a:r>
            <a:endParaRPr/>
          </a:p>
        </p:txBody>
      </p:sp>
      <p:sp>
        <p:nvSpPr>
          <p:cNvPr id="221" name="Google Shape;221;g167d94235ab_0_69: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1d6c5be85_0_299:notes"/>
          <p:cNvSpPr txBox="1"/>
          <p:nvPr>
            <p:ph idx="1" type="body"/>
          </p:nvPr>
        </p:nvSpPr>
        <p:spPr>
          <a:xfrm>
            <a:off x="685583" y="4400004"/>
            <a:ext cx="5486700" cy="3601500"/>
          </a:xfrm>
          <a:prstGeom prst="rect">
            <a:avLst/>
          </a:prstGeom>
          <a:noFill/>
          <a:ln>
            <a:noFill/>
          </a:ln>
        </p:spPr>
        <p:txBody>
          <a:bodyPr anchorCtr="0" anchor="t" bIns="45425" lIns="45425" spcFirstLastPara="1" rIns="45425" wrap="square" tIns="45425">
            <a:noAutofit/>
          </a:bodyPr>
          <a:lstStyle/>
          <a:p>
            <a:pPr indent="0" lvl="0" marL="0" rtl="0" algn="l">
              <a:lnSpc>
                <a:spcPct val="100000"/>
              </a:lnSpc>
              <a:spcBef>
                <a:spcPts val="0"/>
              </a:spcBef>
              <a:spcAft>
                <a:spcPts val="0"/>
              </a:spcAft>
              <a:buSzPts val="1100"/>
              <a:buNone/>
            </a:pPr>
            <a:r>
              <a:rPr lang="ru"/>
              <a:t>Ок</a:t>
            </a:r>
            <a:endParaRPr/>
          </a:p>
        </p:txBody>
      </p:sp>
      <p:sp>
        <p:nvSpPr>
          <p:cNvPr id="237" name="Google Shape;237;g111d6c5be85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1d6c5be85_0_311:notes"/>
          <p:cNvSpPr txBox="1"/>
          <p:nvPr>
            <p:ph idx="1" type="body"/>
          </p:nvPr>
        </p:nvSpPr>
        <p:spPr>
          <a:xfrm>
            <a:off x="685583" y="4400004"/>
            <a:ext cx="5486700" cy="3601500"/>
          </a:xfrm>
          <a:prstGeom prst="rect">
            <a:avLst/>
          </a:prstGeom>
          <a:noFill/>
          <a:ln>
            <a:noFill/>
          </a:ln>
        </p:spPr>
        <p:txBody>
          <a:bodyPr anchorCtr="0" anchor="t" bIns="45425" lIns="45425" spcFirstLastPara="1" rIns="45425" wrap="square" tIns="45425">
            <a:noAutofit/>
          </a:bodyPr>
          <a:lstStyle/>
          <a:p>
            <a:pPr indent="0" lvl="0" marL="0" rtl="0" algn="l">
              <a:lnSpc>
                <a:spcPct val="100000"/>
              </a:lnSpc>
              <a:spcBef>
                <a:spcPts val="0"/>
              </a:spcBef>
              <a:spcAft>
                <a:spcPts val="0"/>
              </a:spcAft>
              <a:buSzPts val="1100"/>
              <a:buNone/>
            </a:pPr>
            <a:r>
              <a:rPr lang="ru"/>
              <a:t>Ок</a:t>
            </a:r>
            <a:endParaRPr/>
          </a:p>
        </p:txBody>
      </p:sp>
      <p:sp>
        <p:nvSpPr>
          <p:cNvPr id="246" name="Google Shape;246;g111d6c5be85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886d157c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Ок</a:t>
            </a:r>
            <a:endParaRPr/>
          </a:p>
        </p:txBody>
      </p:sp>
      <p:sp>
        <p:nvSpPr>
          <p:cNvPr id="258" name="Google Shape;258;g24886d157c7_0_51: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886d157c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Ок</a:t>
            </a:r>
            <a:endParaRPr/>
          </a:p>
        </p:txBody>
      </p:sp>
      <p:sp>
        <p:nvSpPr>
          <p:cNvPr id="266" name="Google Shape;266;g24886d157c7_0_98: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3751404a3_1_8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ru">
                <a:latin typeface="Manrope"/>
                <a:ea typeface="Manrope"/>
                <a:cs typeface="Manrope"/>
                <a:sym typeface="Manrope"/>
              </a:rPr>
              <a:t>ОК</a:t>
            </a:r>
            <a:endParaRPr>
              <a:latin typeface="Manrope"/>
              <a:ea typeface="Manrope"/>
              <a:cs typeface="Manrope"/>
              <a:sym typeface="Manrope"/>
            </a:endParaRPr>
          </a:p>
        </p:txBody>
      </p:sp>
      <p:sp>
        <p:nvSpPr>
          <p:cNvPr id="274" name="Google Shape;274;gf3751404a3_1_8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5f2737332_0_6:notes"/>
          <p:cNvSpPr txBox="1"/>
          <p:nvPr>
            <p:ph idx="1" type="body"/>
          </p:nvPr>
        </p:nvSpPr>
        <p:spPr>
          <a:xfrm>
            <a:off x="685583" y="4400004"/>
            <a:ext cx="5486700" cy="3601500"/>
          </a:xfrm>
          <a:prstGeom prst="rect">
            <a:avLst/>
          </a:prstGeom>
          <a:noFill/>
          <a:ln>
            <a:noFill/>
          </a:ln>
        </p:spPr>
        <p:txBody>
          <a:bodyPr anchorCtr="0" anchor="t" bIns="45425" lIns="45425" spcFirstLastPara="1" rIns="45425" wrap="square" tIns="45425">
            <a:noAutofit/>
          </a:bodyPr>
          <a:lstStyle/>
          <a:p>
            <a:pPr indent="0" lvl="0" marL="0" rtl="0" algn="l">
              <a:lnSpc>
                <a:spcPct val="100000"/>
              </a:lnSpc>
              <a:spcBef>
                <a:spcPts val="0"/>
              </a:spcBef>
              <a:spcAft>
                <a:spcPts val="0"/>
              </a:spcAft>
              <a:buSzPts val="1100"/>
              <a:buNone/>
            </a:pPr>
            <a:r>
              <a:t/>
            </a:r>
            <a:endParaRPr/>
          </a:p>
        </p:txBody>
      </p:sp>
      <p:sp>
        <p:nvSpPr>
          <p:cNvPr id="97" name="Google Shape;97;g105f273733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754a115db_0_63:notes"/>
          <p:cNvSpPr txBox="1"/>
          <p:nvPr>
            <p:ph idx="1" type="body"/>
          </p:nvPr>
        </p:nvSpPr>
        <p:spPr>
          <a:xfrm>
            <a:off x="233943" y="3511789"/>
            <a:ext cx="1871400" cy="3327000"/>
          </a:xfrm>
          <a:prstGeom prst="rect">
            <a:avLst/>
          </a:prstGeom>
          <a:noFill/>
          <a:ln>
            <a:noFill/>
          </a:ln>
        </p:spPr>
        <p:txBody>
          <a:bodyPr anchorCtr="0" anchor="t" bIns="45425" lIns="45425" spcFirstLastPara="1" rIns="45425" wrap="square" tIns="45425">
            <a:noAutofit/>
          </a:bodyPr>
          <a:lstStyle/>
          <a:p>
            <a:pPr indent="0" lvl="0" marL="0" rtl="0" algn="l">
              <a:lnSpc>
                <a:spcPct val="100000"/>
              </a:lnSpc>
              <a:spcBef>
                <a:spcPts val="0"/>
              </a:spcBef>
              <a:spcAft>
                <a:spcPts val="0"/>
              </a:spcAft>
              <a:buClr>
                <a:schemeClr val="dk1"/>
              </a:buClr>
              <a:buSzPts val="600"/>
              <a:buFont typeface="Calibri"/>
              <a:buNone/>
            </a:pPr>
            <a:r>
              <a:rPr lang="ru" sz="700"/>
              <a:t>ОК</a:t>
            </a:r>
            <a:endParaRPr sz="700"/>
          </a:p>
        </p:txBody>
      </p:sp>
      <p:sp>
        <p:nvSpPr>
          <p:cNvPr id="107" name="Google Shape;107;gf754a115db_0_63:notes"/>
          <p:cNvSpPr/>
          <p:nvPr>
            <p:ph idx="2" type="sldImg"/>
          </p:nvPr>
        </p:nvSpPr>
        <p:spPr>
          <a:xfrm>
            <a:off x="-1295400" y="554038"/>
            <a:ext cx="4929300" cy="277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3751404a3_1_74:notes"/>
          <p:cNvSpPr txBox="1"/>
          <p:nvPr>
            <p:ph idx="1" type="body"/>
          </p:nvPr>
        </p:nvSpPr>
        <p:spPr>
          <a:xfrm>
            <a:off x="685583" y="4400004"/>
            <a:ext cx="5486833" cy="3601637"/>
          </a:xfrm>
          <a:prstGeom prst="rect">
            <a:avLst/>
          </a:prstGeom>
          <a:noFill/>
          <a:ln>
            <a:noFill/>
          </a:ln>
        </p:spPr>
        <p:txBody>
          <a:bodyPr anchorCtr="0" anchor="t" bIns="45425" lIns="45425" spcFirstLastPara="1" rIns="45425" wrap="square" tIns="45425">
            <a:noAutofit/>
          </a:bodyPr>
          <a:lstStyle/>
          <a:p>
            <a:pPr indent="0" lvl="0" marL="0" rtl="0" algn="l">
              <a:lnSpc>
                <a:spcPct val="100000"/>
              </a:lnSpc>
              <a:spcBef>
                <a:spcPts val="0"/>
              </a:spcBef>
              <a:spcAft>
                <a:spcPts val="0"/>
              </a:spcAft>
              <a:buSzPts val="1100"/>
              <a:buNone/>
            </a:pPr>
            <a:r>
              <a:rPr lang="ru"/>
              <a:t>Ок</a:t>
            </a:r>
            <a:endParaRPr/>
          </a:p>
        </p:txBody>
      </p:sp>
      <p:sp>
        <p:nvSpPr>
          <p:cNvPr id="118" name="Google Shape;118;gf3751404a3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4b8910756_0_0:notes"/>
          <p:cNvSpPr txBox="1"/>
          <p:nvPr>
            <p:ph idx="1" type="body"/>
          </p:nvPr>
        </p:nvSpPr>
        <p:spPr>
          <a:xfrm>
            <a:off x="685583" y="4400004"/>
            <a:ext cx="5486700" cy="3601500"/>
          </a:xfrm>
          <a:prstGeom prst="rect">
            <a:avLst/>
          </a:prstGeom>
          <a:noFill/>
          <a:ln>
            <a:noFill/>
          </a:ln>
        </p:spPr>
        <p:txBody>
          <a:bodyPr anchorCtr="0" anchor="t" bIns="45425" lIns="45425" spcFirstLastPara="1" rIns="45425" wrap="square" tIns="45425">
            <a:noAutofit/>
          </a:bodyPr>
          <a:lstStyle/>
          <a:p>
            <a:pPr indent="0" lvl="0" marL="0" rtl="0" algn="l">
              <a:lnSpc>
                <a:spcPct val="100000"/>
              </a:lnSpc>
              <a:spcBef>
                <a:spcPts val="0"/>
              </a:spcBef>
              <a:spcAft>
                <a:spcPts val="0"/>
              </a:spcAft>
              <a:buSzPts val="1100"/>
              <a:buNone/>
            </a:pPr>
            <a:r>
              <a:rPr lang="ru"/>
              <a:t>Ок</a:t>
            </a:r>
            <a:endParaRPr/>
          </a:p>
        </p:txBody>
      </p:sp>
      <p:sp>
        <p:nvSpPr>
          <p:cNvPr id="127" name="Google Shape;127;g284b891075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1d6c5be85_0_91:notes"/>
          <p:cNvSpPr txBox="1"/>
          <p:nvPr>
            <p:ph idx="1" type="body"/>
          </p:nvPr>
        </p:nvSpPr>
        <p:spPr>
          <a:xfrm>
            <a:off x="685583" y="4400004"/>
            <a:ext cx="5486700" cy="3601500"/>
          </a:xfrm>
          <a:prstGeom prst="rect">
            <a:avLst/>
          </a:prstGeom>
          <a:noFill/>
          <a:ln>
            <a:noFill/>
          </a:ln>
        </p:spPr>
        <p:txBody>
          <a:bodyPr anchorCtr="0" anchor="t" bIns="45425" lIns="45425" spcFirstLastPara="1" rIns="45425" wrap="square" tIns="45425">
            <a:noAutofit/>
          </a:bodyPr>
          <a:lstStyle/>
          <a:p>
            <a:pPr indent="0" lvl="0" marL="0" rtl="0" algn="l">
              <a:lnSpc>
                <a:spcPct val="100000"/>
              </a:lnSpc>
              <a:spcBef>
                <a:spcPts val="0"/>
              </a:spcBef>
              <a:spcAft>
                <a:spcPts val="0"/>
              </a:spcAft>
              <a:buSzPts val="1100"/>
              <a:buNone/>
            </a:pPr>
            <a:r>
              <a:rPr lang="ru"/>
              <a:t>ОК</a:t>
            </a:r>
            <a:endParaRPr/>
          </a:p>
        </p:txBody>
      </p:sp>
      <p:sp>
        <p:nvSpPr>
          <p:cNvPr id="137" name="Google Shape;137;g111d6c5be85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886d157c7_0_6:notes"/>
          <p:cNvSpPr txBox="1"/>
          <p:nvPr>
            <p:ph idx="1" type="body"/>
          </p:nvPr>
        </p:nvSpPr>
        <p:spPr>
          <a:xfrm>
            <a:off x="685583" y="4400004"/>
            <a:ext cx="5486700" cy="3601500"/>
          </a:xfrm>
          <a:prstGeom prst="rect">
            <a:avLst/>
          </a:prstGeom>
          <a:noFill/>
          <a:ln>
            <a:noFill/>
          </a:ln>
        </p:spPr>
        <p:txBody>
          <a:bodyPr anchorCtr="0" anchor="t" bIns="45425" lIns="45425" spcFirstLastPara="1" rIns="45425" wrap="square" tIns="45425">
            <a:noAutofit/>
          </a:bodyPr>
          <a:lstStyle/>
          <a:p>
            <a:pPr indent="0" lvl="0" marL="0" rtl="0" algn="l">
              <a:lnSpc>
                <a:spcPct val="100000"/>
              </a:lnSpc>
              <a:spcBef>
                <a:spcPts val="0"/>
              </a:spcBef>
              <a:spcAft>
                <a:spcPts val="0"/>
              </a:spcAft>
              <a:buSzPts val="1100"/>
              <a:buNone/>
            </a:pPr>
            <a:r>
              <a:rPr lang="ru"/>
              <a:t>ОК</a:t>
            </a:r>
            <a:endParaRPr/>
          </a:p>
        </p:txBody>
      </p:sp>
      <p:sp>
        <p:nvSpPr>
          <p:cNvPr id="175" name="Google Shape;175;g24886d157c7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1d6c5be85_0_204:notes"/>
          <p:cNvSpPr txBox="1"/>
          <p:nvPr>
            <p:ph idx="1" type="body"/>
          </p:nvPr>
        </p:nvSpPr>
        <p:spPr>
          <a:xfrm>
            <a:off x="685583" y="4400004"/>
            <a:ext cx="5486700" cy="3601500"/>
          </a:xfrm>
          <a:prstGeom prst="rect">
            <a:avLst/>
          </a:prstGeom>
          <a:noFill/>
          <a:ln>
            <a:noFill/>
          </a:ln>
        </p:spPr>
        <p:txBody>
          <a:bodyPr anchorCtr="0" anchor="t" bIns="45425" lIns="45425" spcFirstLastPara="1" rIns="45425" wrap="square" tIns="45425">
            <a:noAutofit/>
          </a:bodyPr>
          <a:lstStyle/>
          <a:p>
            <a:pPr indent="0" lvl="0" marL="0" rtl="0" algn="l">
              <a:lnSpc>
                <a:spcPct val="100000"/>
              </a:lnSpc>
              <a:spcBef>
                <a:spcPts val="0"/>
              </a:spcBef>
              <a:spcAft>
                <a:spcPts val="0"/>
              </a:spcAft>
              <a:buSzPts val="1100"/>
              <a:buNone/>
            </a:pPr>
            <a:r>
              <a:rPr lang="ru"/>
              <a:t>ОК</a:t>
            </a:r>
            <a:endParaRPr/>
          </a:p>
        </p:txBody>
      </p:sp>
      <p:sp>
        <p:nvSpPr>
          <p:cNvPr id="184" name="Google Shape;184;g111d6c5be85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1d6c5be85_0_233:notes"/>
          <p:cNvSpPr txBox="1"/>
          <p:nvPr>
            <p:ph idx="1" type="body"/>
          </p:nvPr>
        </p:nvSpPr>
        <p:spPr>
          <a:xfrm>
            <a:off x="685583" y="4400004"/>
            <a:ext cx="5486700" cy="3601500"/>
          </a:xfrm>
          <a:prstGeom prst="rect">
            <a:avLst/>
          </a:prstGeom>
          <a:noFill/>
          <a:ln>
            <a:noFill/>
          </a:ln>
        </p:spPr>
        <p:txBody>
          <a:bodyPr anchorCtr="0" anchor="t" bIns="45425" lIns="45425" spcFirstLastPara="1" rIns="45425" wrap="square" tIns="45425">
            <a:noAutofit/>
          </a:bodyPr>
          <a:lstStyle/>
          <a:p>
            <a:pPr indent="0" lvl="0" marL="0" rtl="0" algn="l">
              <a:lnSpc>
                <a:spcPct val="100000"/>
              </a:lnSpc>
              <a:spcBef>
                <a:spcPts val="0"/>
              </a:spcBef>
              <a:spcAft>
                <a:spcPts val="0"/>
              </a:spcAft>
              <a:buSzPts val="1100"/>
              <a:buNone/>
            </a:pPr>
            <a:r>
              <a:rPr lang="ru"/>
              <a:t>ОК</a:t>
            </a:r>
            <a:endParaRPr/>
          </a:p>
        </p:txBody>
      </p:sp>
      <p:sp>
        <p:nvSpPr>
          <p:cNvPr id="213" name="Google Shape;213;g111d6c5be85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1" name="Google Shape;11;p2"/>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 name="Google Shape;12;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47" name="Google Shape;47;p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картинка">
  <p:cSld name="Титульный слайд">
    <p:spTree>
      <p:nvGrpSpPr>
        <p:cNvPr id="51" name="Shape 51"/>
        <p:cNvGrpSpPr/>
        <p:nvPr/>
      </p:nvGrpSpPr>
      <p:grpSpPr>
        <a:xfrm>
          <a:off x="0" y="0"/>
          <a:ext cx="0" cy="0"/>
          <a:chOff x="0" y="0"/>
          <a:chExt cx="0" cy="0"/>
        </a:xfrm>
      </p:grpSpPr>
    </p:spTree>
  </p:cSld>
  <p:clrMapOvr>
    <a:masterClrMapping/>
  </p:clrMapOvr>
  <p:extLst>
    <p:ext uri="{DCECCB84-F9BA-43D5-87BE-67443E8EF086}">
      <p15:sldGuideLst>
        <p15:guide id="1" pos="244">
          <p15:clr>
            <a:srgbClr val="FA7B17"/>
          </p15:clr>
        </p15:guide>
        <p15:guide id="2" orient="horz" pos="2881">
          <p15:clr>
            <a:srgbClr val="FA7B17"/>
          </p15:clr>
        </p15:guide>
        <p15:guide id="3" orient="horz" pos="6238">
          <p15:clr>
            <a:srgbClr val="FA7B17"/>
          </p15:clr>
        </p15:guide>
        <p15:guide id="4" pos="11276">
          <p15:clr>
            <a:srgbClr val="FA7B17"/>
          </p15:clr>
        </p15:guide>
        <p15:guide id="5" orient="horz" pos="1191">
          <p15:clr>
            <a:srgbClr val="FA7B17"/>
          </p15:clr>
        </p15:guide>
        <p15:guide id="6" pos="567">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ный слайд ">
  <p:cSld name="Титульный слайд_1">
    <p:spTree>
      <p:nvGrpSpPr>
        <p:cNvPr id="52" name="Shape 52"/>
        <p:cNvGrpSpPr/>
        <p:nvPr/>
      </p:nvGrpSpPr>
      <p:grpSpPr>
        <a:xfrm>
          <a:off x="0" y="0"/>
          <a:ext cx="0" cy="0"/>
          <a:chOff x="0" y="0"/>
          <a:chExt cx="0" cy="0"/>
        </a:xfrm>
      </p:grpSpPr>
      <p:sp>
        <p:nvSpPr>
          <p:cNvPr id="53" name="Google Shape;53;p15"/>
          <p:cNvSpPr txBox="1"/>
          <p:nvPr/>
        </p:nvSpPr>
        <p:spPr>
          <a:xfrm>
            <a:off x="807350" y="9746746"/>
            <a:ext cx="2089800" cy="3231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rgbClr val="000000"/>
              </a:buClr>
              <a:buSzPts val="1100"/>
              <a:buFont typeface="Arial"/>
              <a:buNone/>
            </a:pPr>
            <a:r>
              <a:rPr lang="ru" sz="1200">
                <a:latin typeface="Manrope SemiBold"/>
                <a:ea typeface="Manrope SemiBold"/>
                <a:cs typeface="Manrope SemiBold"/>
                <a:sym typeface="Manrope SemiBold"/>
              </a:rPr>
              <a:t>Финальная работа</a:t>
            </a:r>
            <a:endParaRPr sz="1200">
              <a:latin typeface="Manrope SemiBold"/>
              <a:ea typeface="Manrope SemiBold"/>
              <a:cs typeface="Manrope SemiBold"/>
              <a:sym typeface="Manrope SemiBold"/>
            </a:endParaRPr>
          </a:p>
        </p:txBody>
      </p:sp>
    </p:spTree>
  </p:cSld>
  <p:clrMapOvr>
    <a:masterClrMapping/>
  </p:clrMapOvr>
  <p:extLst>
    <p:ext uri="{DCECCB84-F9BA-43D5-87BE-67443E8EF086}">
      <p15:sldGuideLst>
        <p15:guide id="1" orient="horz" pos="244">
          <p15:clr>
            <a:srgbClr val="FA7B17"/>
          </p15:clr>
        </p15:guide>
        <p15:guide id="2" pos="240">
          <p15:clr>
            <a:srgbClr val="FA7B17"/>
          </p15:clr>
        </p15:guide>
        <p15:guide id="3" orient="horz" pos="1191">
          <p15:clr>
            <a:srgbClr val="FA7B17"/>
          </p15:clr>
        </p15:guide>
        <p15:guide id="4" orient="horz" pos="1757">
          <p15:clr>
            <a:srgbClr val="FA7B17"/>
          </p15:clr>
        </p15:guide>
        <p15:guide id="5" orient="horz" pos="5969">
          <p15:clr>
            <a:srgbClr val="FA7B17"/>
          </p15:clr>
        </p15:guide>
        <p15:guide id="6" pos="11280">
          <p15:clr>
            <a:srgbClr val="FA7B17"/>
          </p15:clr>
        </p15:guide>
        <p15:guide id="7" pos="59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ный слайд  2">
  <p:cSld name="Титульный слайд_1_1">
    <p:spTree>
      <p:nvGrpSpPr>
        <p:cNvPr id="54" name="Shape 54"/>
        <p:cNvGrpSpPr/>
        <p:nvPr/>
      </p:nvGrpSpPr>
      <p:grpSpPr>
        <a:xfrm>
          <a:off x="0" y="0"/>
          <a:ext cx="0" cy="0"/>
          <a:chOff x="0" y="0"/>
          <a:chExt cx="0" cy="0"/>
        </a:xfrm>
      </p:grpSpPr>
      <p:sp>
        <p:nvSpPr>
          <p:cNvPr id="55" name="Google Shape;55;p16"/>
          <p:cNvSpPr txBox="1"/>
          <p:nvPr/>
        </p:nvSpPr>
        <p:spPr>
          <a:xfrm>
            <a:off x="807350" y="9746746"/>
            <a:ext cx="2089800" cy="3231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rgbClr val="000000"/>
              </a:buClr>
              <a:buSzPts val="1100"/>
              <a:buFont typeface="Arial"/>
              <a:buNone/>
            </a:pPr>
            <a:r>
              <a:rPr lang="ru" sz="1200">
                <a:latin typeface="Manrope SemiBold"/>
                <a:ea typeface="Manrope SemiBold"/>
                <a:cs typeface="Manrope SemiBold"/>
                <a:sym typeface="Manrope SemiBold"/>
              </a:rPr>
              <a:t>Финальная работа</a:t>
            </a:r>
            <a:endParaRPr sz="1200">
              <a:latin typeface="Manrope SemiBold"/>
              <a:ea typeface="Manrope SemiBold"/>
              <a:cs typeface="Manrope SemiBold"/>
              <a:sym typeface="Manrope SemiBold"/>
            </a:endParaRPr>
          </a:p>
        </p:txBody>
      </p:sp>
    </p:spTree>
  </p:cSld>
  <p:clrMapOvr>
    <a:masterClrMapping/>
  </p:clrMapOvr>
  <p:extLst>
    <p:ext uri="{DCECCB84-F9BA-43D5-87BE-67443E8EF086}">
      <p15:sldGuideLst>
        <p15:guide id="1" orient="horz" pos="244">
          <p15:clr>
            <a:srgbClr val="FA7B17"/>
          </p15:clr>
        </p15:guide>
        <p15:guide id="2" pos="240">
          <p15:clr>
            <a:srgbClr val="FA7B17"/>
          </p15:clr>
        </p15:guide>
        <p15:guide id="3" orient="horz" pos="1191">
          <p15:clr>
            <a:srgbClr val="FA7B17"/>
          </p15:clr>
        </p15:guide>
        <p15:guide id="4" orient="horz" pos="5730">
          <p15:clr>
            <a:srgbClr val="FA7B17"/>
          </p15:clr>
        </p15:guide>
        <p15:guide id="5" orient="horz" pos="5969">
          <p15:clr>
            <a:srgbClr val="FA7B17"/>
          </p15:clr>
        </p15:guide>
        <p15:guide id="6" pos="11280">
          <p15:clr>
            <a:srgbClr val="FA7B17"/>
          </p15:clr>
        </p15:guide>
        <p15:guide id="7" pos="591">
          <p15:clr>
            <a:srgbClr val="FA7B17"/>
          </p15:clr>
        </p15:guide>
        <p15:guide id="8" orient="horz" pos="438">
          <p15:clr>
            <a:srgbClr val="FA7B17"/>
          </p15:clr>
        </p15:guide>
        <p15:guide id="9" pos="5820">
          <p15:clr>
            <a:srgbClr val="FA7B17"/>
          </p15:clr>
        </p15:guide>
        <p15:guide id="10" pos="11091">
          <p15:clr>
            <a:srgbClr val="FA7B17"/>
          </p15:clr>
        </p15:guide>
        <p15:guide id="11" orient="horz" pos="2445">
          <p15:clr>
            <a:srgbClr val="FA7B17"/>
          </p15:clr>
        </p15:guide>
        <p15:guide id="12" pos="5287">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p:cSld name="Blank">
    <p:spTree>
      <p:nvGrpSpPr>
        <p:cNvPr id="56" name="Shape 56"/>
        <p:cNvGrpSpPr/>
        <p:nvPr/>
      </p:nvGrpSpPr>
      <p:grpSpPr>
        <a:xfrm>
          <a:off x="0" y="0"/>
          <a:ext cx="0" cy="0"/>
          <a:chOff x="0" y="0"/>
          <a:chExt cx="0" cy="0"/>
        </a:xfrm>
      </p:grpSpPr>
    </p:spTree>
  </p:cSld>
  <p:clrMapOvr>
    <a:masterClrMapping/>
  </p:clrMapOvr>
  <p:extLst>
    <p:ext uri="{DCECCB84-F9BA-43D5-87BE-67443E8EF086}">
      <p15:sldGuideLst>
        <p15:guide id="1" pos="240">
          <p15:clr>
            <a:srgbClr val="FA7B17"/>
          </p15:clr>
        </p15:guide>
        <p15:guide id="2" orient="horz" pos="240">
          <p15:clr>
            <a:srgbClr val="FA7B17"/>
          </p15:clr>
        </p15:guide>
        <p15:guide id="3" orient="horz" pos="5556">
          <p15:clr>
            <a:srgbClr val="FA7B17"/>
          </p15:clr>
        </p15:guide>
        <p15:guide id="4" pos="6253">
          <p15:clr>
            <a:srgbClr val="FA7B17"/>
          </p15:clr>
        </p15:guide>
        <p15:guide id="5" pos="11280">
          <p15:clr>
            <a:srgbClr val="FA7B17"/>
          </p15:clr>
        </p15:guide>
        <p15:guide id="6" orient="horz" pos="5859">
          <p15:clr>
            <a:srgbClr val="FA7B17"/>
          </p15:clr>
        </p15:guide>
        <p15:guide id="7" orient="horz" pos="6177">
          <p15:clr>
            <a:srgbClr val="FA7B17"/>
          </p15:clr>
        </p15:guide>
        <p15:guide id="8" orient="horz" pos="924">
          <p15:clr>
            <a:srgbClr val="FA7B17"/>
          </p15:clr>
        </p15:guide>
        <p15:guide id="9" orient="horz" pos="1888">
          <p15:clr>
            <a:srgbClr val="FA7B17"/>
          </p15:clr>
        </p15:guide>
        <p15:guide id="10" pos="589">
          <p15:clr>
            <a:srgbClr val="FA7B17"/>
          </p15:clr>
        </p15:guide>
        <p15:guide id="11" orient="horz" pos="4688">
          <p15:clr>
            <a:srgbClr val="FA7B17"/>
          </p15:clr>
        </p15:guide>
        <p15:guide id="12" orient="horz" pos="5321">
          <p15:clr>
            <a:srgbClr val="FA7B17"/>
          </p15:clr>
        </p15:guide>
        <p15:guide id="13" pos="11091">
          <p15:clr>
            <a:srgbClr val="FA7B17"/>
          </p15:clr>
        </p15:guide>
        <p15:guide id="14" orient="horz" pos="48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овый слайд 2 колонки ">
  <p:cSld name="Blank_3">
    <p:spTree>
      <p:nvGrpSpPr>
        <p:cNvPr id="57" name="Shape 57"/>
        <p:cNvGrpSpPr/>
        <p:nvPr/>
      </p:nvGrpSpPr>
      <p:grpSpPr>
        <a:xfrm>
          <a:off x="0" y="0"/>
          <a:ext cx="0" cy="0"/>
          <a:chOff x="0" y="0"/>
          <a:chExt cx="0" cy="0"/>
        </a:xfrm>
      </p:grpSpPr>
      <p:sp>
        <p:nvSpPr>
          <p:cNvPr id="58" name="Google Shape;58;p18"/>
          <p:cNvSpPr txBox="1"/>
          <p:nvPr/>
        </p:nvSpPr>
        <p:spPr>
          <a:xfrm>
            <a:off x="807350" y="9746746"/>
            <a:ext cx="2089800" cy="3231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rgbClr val="000000"/>
              </a:buClr>
              <a:buSzPts val="1100"/>
              <a:buFont typeface="Arial"/>
              <a:buNone/>
            </a:pPr>
            <a:r>
              <a:rPr lang="ru" sz="1200">
                <a:latin typeface="Manrope SemiBold"/>
                <a:ea typeface="Manrope SemiBold"/>
                <a:cs typeface="Manrope SemiBold"/>
                <a:sym typeface="Manrope SemiBold"/>
              </a:rPr>
              <a:t>Финальная работа</a:t>
            </a:r>
            <a:endParaRPr sz="1200">
              <a:latin typeface="Manrope SemiBold"/>
              <a:ea typeface="Manrope SemiBold"/>
              <a:cs typeface="Manrope SemiBold"/>
              <a:sym typeface="Manrope SemiBold"/>
            </a:endParaRPr>
          </a:p>
        </p:txBody>
      </p:sp>
    </p:spTree>
  </p:cSld>
  <p:clrMapOvr>
    <a:masterClrMapping/>
  </p:clrMapOvr>
  <p:extLst>
    <p:ext uri="{DCECCB84-F9BA-43D5-87BE-67443E8EF086}">
      <p15:sldGuideLst>
        <p15:guide id="1" pos="240">
          <p15:clr>
            <a:srgbClr val="FA7B17"/>
          </p15:clr>
        </p15:guide>
        <p15:guide id="2" orient="horz" pos="240">
          <p15:clr>
            <a:srgbClr val="FA7B17"/>
          </p15:clr>
        </p15:guide>
        <p15:guide id="3" orient="horz" pos="5556">
          <p15:clr>
            <a:srgbClr val="FA7B17"/>
          </p15:clr>
        </p15:guide>
        <p15:guide id="4" pos="5836">
          <p15:clr>
            <a:srgbClr val="FA7B17"/>
          </p15:clr>
        </p15:guide>
        <p15:guide id="5" pos="11280">
          <p15:clr>
            <a:srgbClr val="FA7B17"/>
          </p15:clr>
        </p15:guide>
        <p15:guide id="6" orient="horz" pos="5859">
          <p15:clr>
            <a:srgbClr val="FA7B17"/>
          </p15:clr>
        </p15:guide>
        <p15:guide id="7" orient="horz" pos="6177">
          <p15:clr>
            <a:srgbClr val="FA7B17"/>
          </p15:clr>
        </p15:guide>
        <p15:guide id="8" orient="horz" pos="924">
          <p15:clr>
            <a:srgbClr val="FA7B17"/>
          </p15:clr>
        </p15:guide>
        <p15:guide id="9" orient="horz" pos="1888">
          <p15:clr>
            <a:srgbClr val="FA7B17"/>
          </p15:clr>
        </p15:guide>
        <p15:guide id="10" pos="589">
          <p15:clr>
            <a:srgbClr val="FA7B17"/>
          </p15:clr>
        </p15:guide>
        <p15:guide id="11" orient="horz" pos="4688">
          <p15:clr>
            <a:srgbClr val="FA7B17"/>
          </p15:clr>
        </p15:guide>
        <p15:guide id="12" orient="horz" pos="5321">
          <p15:clr>
            <a:srgbClr val="FA7B17"/>
          </p15:clr>
        </p15:guide>
        <p15:guide id="13" pos="11091">
          <p15:clr>
            <a:srgbClr val="FA7B17"/>
          </p15:clr>
        </p15:guide>
        <p15:guide id="14" orient="horz" pos="48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овый слайд 2 колонки ">
  <p:cSld name="Blank_2">
    <p:spTree>
      <p:nvGrpSpPr>
        <p:cNvPr id="59" name="Shape 59"/>
        <p:cNvGrpSpPr/>
        <p:nvPr/>
      </p:nvGrpSpPr>
      <p:grpSpPr>
        <a:xfrm>
          <a:off x="0" y="0"/>
          <a:ext cx="0" cy="0"/>
          <a:chOff x="0" y="0"/>
          <a:chExt cx="0" cy="0"/>
        </a:xfrm>
      </p:grpSpPr>
      <p:sp>
        <p:nvSpPr>
          <p:cNvPr id="60" name="Google Shape;60;p19"/>
          <p:cNvSpPr txBox="1"/>
          <p:nvPr/>
        </p:nvSpPr>
        <p:spPr>
          <a:xfrm>
            <a:off x="807350" y="9746746"/>
            <a:ext cx="2089800" cy="3231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rgbClr val="000000"/>
              </a:buClr>
              <a:buSzPts val="1100"/>
              <a:buFont typeface="Arial"/>
              <a:buNone/>
            </a:pPr>
            <a:r>
              <a:rPr lang="ru" sz="1200">
                <a:latin typeface="Manrope SemiBold"/>
                <a:ea typeface="Manrope SemiBold"/>
                <a:cs typeface="Manrope SemiBold"/>
                <a:sym typeface="Manrope SemiBold"/>
              </a:rPr>
              <a:t>Финальная работа</a:t>
            </a:r>
            <a:endParaRPr sz="1200">
              <a:latin typeface="Manrope SemiBold"/>
              <a:ea typeface="Manrope SemiBold"/>
              <a:cs typeface="Manrope SemiBold"/>
              <a:sym typeface="Manrope SemiBold"/>
            </a:endParaRPr>
          </a:p>
        </p:txBody>
      </p:sp>
    </p:spTree>
  </p:cSld>
  <p:clrMapOvr>
    <a:masterClrMapping/>
  </p:clrMapOvr>
  <p:extLst>
    <p:ext uri="{DCECCB84-F9BA-43D5-87BE-67443E8EF086}">
      <p15:sldGuideLst>
        <p15:guide id="1" pos="240">
          <p15:clr>
            <a:srgbClr val="FA7B17"/>
          </p15:clr>
        </p15:guide>
        <p15:guide id="2" orient="horz" pos="240">
          <p15:clr>
            <a:srgbClr val="FA7B17"/>
          </p15:clr>
        </p15:guide>
        <p15:guide id="3" pos="5801">
          <p15:clr>
            <a:srgbClr val="FA7B17"/>
          </p15:clr>
        </p15:guide>
        <p15:guide id="4" pos="11280">
          <p15:clr>
            <a:srgbClr val="FA7B17"/>
          </p15:clr>
        </p15:guide>
        <p15:guide id="5" orient="horz" pos="6177">
          <p15:clr>
            <a:srgbClr val="FA7B17"/>
          </p15:clr>
        </p15:guide>
        <p15:guide id="6" orient="horz" pos="1186">
          <p15:clr>
            <a:srgbClr val="FA7B17"/>
          </p15:clr>
        </p15:guide>
        <p15:guide id="7" orient="horz" pos="3439">
          <p15:clr>
            <a:srgbClr val="FA7B17"/>
          </p15:clr>
        </p15:guide>
        <p15:guide id="8" pos="589">
          <p15:clr>
            <a:srgbClr val="FA7B17"/>
          </p15:clr>
        </p15:guide>
        <p15:guide id="9" orient="horz" pos="3855">
          <p15:clr>
            <a:srgbClr val="FA7B17"/>
          </p15:clr>
        </p15:guide>
        <p15:guide id="10" pos="11091">
          <p15:clr>
            <a:srgbClr val="FA7B17"/>
          </p15:clr>
        </p15:guide>
        <p15:guide id="11" orient="horz" pos="48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овый слайд 2 колонки  1">
  <p:cSld name="Blank_2_2">
    <p:spTree>
      <p:nvGrpSpPr>
        <p:cNvPr id="61" name="Shape 61"/>
        <p:cNvGrpSpPr/>
        <p:nvPr/>
      </p:nvGrpSpPr>
      <p:grpSpPr>
        <a:xfrm>
          <a:off x="0" y="0"/>
          <a:ext cx="0" cy="0"/>
          <a:chOff x="0" y="0"/>
          <a:chExt cx="0" cy="0"/>
        </a:xfrm>
      </p:grpSpPr>
      <p:sp>
        <p:nvSpPr>
          <p:cNvPr id="62" name="Google Shape;62;p20"/>
          <p:cNvSpPr txBox="1"/>
          <p:nvPr/>
        </p:nvSpPr>
        <p:spPr>
          <a:xfrm>
            <a:off x="807350" y="9746746"/>
            <a:ext cx="2089800" cy="3231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rgbClr val="000000"/>
              </a:buClr>
              <a:buSzPts val="1100"/>
              <a:buFont typeface="Arial"/>
              <a:buNone/>
            </a:pPr>
            <a:r>
              <a:rPr lang="ru" sz="1200">
                <a:latin typeface="Manrope SemiBold"/>
                <a:ea typeface="Manrope SemiBold"/>
                <a:cs typeface="Manrope SemiBold"/>
                <a:sym typeface="Manrope SemiBold"/>
              </a:rPr>
              <a:t>Финальная работа</a:t>
            </a:r>
            <a:endParaRPr sz="1200">
              <a:latin typeface="Manrope SemiBold"/>
              <a:ea typeface="Manrope SemiBold"/>
              <a:cs typeface="Manrope SemiBold"/>
              <a:sym typeface="Manrope SemiBold"/>
            </a:endParaRPr>
          </a:p>
        </p:txBody>
      </p:sp>
    </p:spTree>
  </p:cSld>
  <p:clrMapOvr>
    <a:masterClrMapping/>
  </p:clrMapOvr>
  <p:extLst>
    <p:ext uri="{DCECCB84-F9BA-43D5-87BE-67443E8EF086}">
      <p15:sldGuideLst>
        <p15:guide id="1" pos="240">
          <p15:clr>
            <a:srgbClr val="FA7B17"/>
          </p15:clr>
        </p15:guide>
        <p15:guide id="2" orient="horz" pos="240">
          <p15:clr>
            <a:srgbClr val="FA7B17"/>
          </p15:clr>
        </p15:guide>
        <p15:guide id="3" pos="4080">
          <p15:clr>
            <a:srgbClr val="FA7B17"/>
          </p15:clr>
        </p15:guide>
        <p15:guide id="4" pos="11280">
          <p15:clr>
            <a:srgbClr val="FA7B17"/>
          </p15:clr>
        </p15:guide>
        <p15:guide id="5" orient="horz" pos="6177">
          <p15:clr>
            <a:srgbClr val="FA7B17"/>
          </p15:clr>
        </p15:guide>
        <p15:guide id="6" orient="horz" pos="1186">
          <p15:clr>
            <a:srgbClr val="FA7B17"/>
          </p15:clr>
        </p15:guide>
        <p15:guide id="7" orient="horz" pos="3439">
          <p15:clr>
            <a:srgbClr val="FA7B17"/>
          </p15:clr>
        </p15:guide>
        <p15:guide id="8" pos="589">
          <p15:clr>
            <a:srgbClr val="FA7B17"/>
          </p15:clr>
        </p15:guide>
        <p15:guide id="9" orient="horz" pos="3855">
          <p15:clr>
            <a:srgbClr val="FA7B17"/>
          </p15:clr>
        </p15:guide>
        <p15:guide id="10" pos="11091">
          <p15:clr>
            <a:srgbClr val="FA7B17"/>
          </p15:clr>
        </p15:guide>
        <p15:guide id="11" orient="horz" pos="484">
          <p15:clr>
            <a:srgbClr val="FA7B17"/>
          </p15:clr>
        </p15:guide>
        <p15:guide id="12" pos="756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овый слайд 3 колонки ">
  <p:cSld name="Blank_2_1">
    <p:spTree>
      <p:nvGrpSpPr>
        <p:cNvPr id="63" name="Shape 63"/>
        <p:cNvGrpSpPr/>
        <p:nvPr/>
      </p:nvGrpSpPr>
      <p:grpSpPr>
        <a:xfrm>
          <a:off x="0" y="0"/>
          <a:ext cx="0" cy="0"/>
          <a:chOff x="0" y="0"/>
          <a:chExt cx="0" cy="0"/>
        </a:xfrm>
      </p:grpSpPr>
      <p:sp>
        <p:nvSpPr>
          <p:cNvPr id="64" name="Google Shape;64;p21"/>
          <p:cNvSpPr txBox="1"/>
          <p:nvPr/>
        </p:nvSpPr>
        <p:spPr>
          <a:xfrm>
            <a:off x="807350" y="9746746"/>
            <a:ext cx="2089800" cy="3231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rgbClr val="000000"/>
              </a:buClr>
              <a:buSzPts val="1100"/>
              <a:buFont typeface="Arial"/>
              <a:buNone/>
            </a:pPr>
            <a:r>
              <a:rPr lang="ru" sz="1200">
                <a:latin typeface="Manrope SemiBold"/>
                <a:ea typeface="Manrope SemiBold"/>
                <a:cs typeface="Manrope SemiBold"/>
                <a:sym typeface="Manrope SemiBold"/>
              </a:rPr>
              <a:t>Финальная работа</a:t>
            </a:r>
            <a:endParaRPr sz="1200">
              <a:latin typeface="Manrope SemiBold"/>
              <a:ea typeface="Manrope SemiBold"/>
              <a:cs typeface="Manrope SemiBold"/>
              <a:sym typeface="Manrope SemiBold"/>
            </a:endParaRPr>
          </a:p>
        </p:txBody>
      </p:sp>
    </p:spTree>
  </p:cSld>
  <p:clrMapOvr>
    <a:masterClrMapping/>
  </p:clrMapOvr>
  <p:extLst>
    <p:ext uri="{DCECCB84-F9BA-43D5-87BE-67443E8EF086}">
      <p15:sldGuideLst>
        <p15:guide id="1" pos="240">
          <p15:clr>
            <a:srgbClr val="FA7B17"/>
          </p15:clr>
        </p15:guide>
        <p15:guide id="2" orient="horz" pos="240">
          <p15:clr>
            <a:srgbClr val="FA7B17"/>
          </p15:clr>
        </p15:guide>
        <p15:guide id="3" pos="5801">
          <p15:clr>
            <a:srgbClr val="FA7B17"/>
          </p15:clr>
        </p15:guide>
        <p15:guide id="4" pos="11280">
          <p15:clr>
            <a:srgbClr val="FA7B17"/>
          </p15:clr>
        </p15:guide>
        <p15:guide id="5" orient="horz" pos="6177">
          <p15:clr>
            <a:srgbClr val="FA7B17"/>
          </p15:clr>
        </p15:guide>
        <p15:guide id="6" orient="horz" pos="1186">
          <p15:clr>
            <a:srgbClr val="FA7B17"/>
          </p15:clr>
        </p15:guide>
        <p15:guide id="7" orient="horz" pos="2681">
          <p15:clr>
            <a:srgbClr val="FA7B17"/>
          </p15:clr>
        </p15:guide>
        <p15:guide id="8" pos="589">
          <p15:clr>
            <a:srgbClr val="FA7B17"/>
          </p15:clr>
        </p15:guide>
        <p15:guide id="9" orient="horz" pos="2948">
          <p15:clr>
            <a:srgbClr val="FA7B17"/>
          </p15:clr>
        </p15:guide>
        <p15:guide id="10" pos="11091">
          <p15:clr>
            <a:srgbClr val="FA7B17"/>
          </p15:clr>
        </p15:guide>
        <p15:guide id="11" orient="horz" pos="484">
          <p15:clr>
            <a:srgbClr val="FA7B17"/>
          </p15:clr>
        </p15:guide>
        <p15:guide id="12" orient="horz" pos="4501">
          <p15:clr>
            <a:srgbClr val="FA7B17"/>
          </p15:clr>
        </p15:guide>
        <p15:guide id="13" orient="horz" pos="476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овый слайд + картинка ">
  <p:cSld name="Blank_2_1_1">
    <p:spTree>
      <p:nvGrpSpPr>
        <p:cNvPr id="65" name="Shape 65"/>
        <p:cNvGrpSpPr/>
        <p:nvPr/>
      </p:nvGrpSpPr>
      <p:grpSpPr>
        <a:xfrm>
          <a:off x="0" y="0"/>
          <a:ext cx="0" cy="0"/>
          <a:chOff x="0" y="0"/>
          <a:chExt cx="0" cy="0"/>
        </a:xfrm>
      </p:grpSpPr>
      <p:sp>
        <p:nvSpPr>
          <p:cNvPr id="66" name="Google Shape;66;p22"/>
          <p:cNvSpPr txBox="1"/>
          <p:nvPr/>
        </p:nvSpPr>
        <p:spPr>
          <a:xfrm>
            <a:off x="807350" y="9746746"/>
            <a:ext cx="2089800" cy="3231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rgbClr val="000000"/>
              </a:buClr>
              <a:buSzPts val="1100"/>
              <a:buFont typeface="Arial"/>
              <a:buNone/>
            </a:pPr>
            <a:r>
              <a:rPr lang="ru" sz="1200">
                <a:latin typeface="Manrope SemiBold"/>
                <a:ea typeface="Manrope SemiBold"/>
                <a:cs typeface="Manrope SemiBold"/>
                <a:sym typeface="Manrope SemiBold"/>
              </a:rPr>
              <a:t>Финальная работа</a:t>
            </a:r>
            <a:endParaRPr sz="1200">
              <a:latin typeface="Manrope SemiBold"/>
              <a:ea typeface="Manrope SemiBold"/>
              <a:cs typeface="Manrope SemiBold"/>
              <a:sym typeface="Manrope SemiBold"/>
            </a:endParaRPr>
          </a:p>
        </p:txBody>
      </p:sp>
    </p:spTree>
  </p:cSld>
  <p:clrMapOvr>
    <a:masterClrMapping/>
  </p:clrMapOvr>
  <p:extLst>
    <p:ext uri="{DCECCB84-F9BA-43D5-87BE-67443E8EF086}">
      <p15:sldGuideLst>
        <p15:guide id="1" pos="240">
          <p15:clr>
            <a:srgbClr val="FA7B17"/>
          </p15:clr>
        </p15:guide>
        <p15:guide id="2" orient="horz" pos="240">
          <p15:clr>
            <a:srgbClr val="FA7B17"/>
          </p15:clr>
        </p15:guide>
        <p15:guide id="3" pos="5801">
          <p15:clr>
            <a:srgbClr val="FA7B17"/>
          </p15:clr>
        </p15:guide>
        <p15:guide id="4" pos="11280">
          <p15:clr>
            <a:srgbClr val="FA7B17"/>
          </p15:clr>
        </p15:guide>
        <p15:guide id="5" orient="horz" pos="6177">
          <p15:clr>
            <a:srgbClr val="FA7B17"/>
          </p15:clr>
        </p15:guide>
        <p15:guide id="6" orient="horz" pos="1186">
          <p15:clr>
            <a:srgbClr val="FA7B17"/>
          </p15:clr>
        </p15:guide>
        <p15:guide id="7" orient="horz" pos="2681">
          <p15:clr>
            <a:srgbClr val="FA7B17"/>
          </p15:clr>
        </p15:guide>
        <p15:guide id="8" pos="589">
          <p15:clr>
            <a:srgbClr val="FA7B17"/>
          </p15:clr>
        </p15:guide>
        <p15:guide id="9" orient="horz" pos="2948">
          <p15:clr>
            <a:srgbClr val="FA7B17"/>
          </p15:clr>
        </p15:guide>
        <p15:guide id="10" pos="11091">
          <p15:clr>
            <a:srgbClr val="FA7B17"/>
          </p15:clr>
        </p15:guide>
        <p15:guide id="11" orient="horz" pos="484">
          <p15:clr>
            <a:srgbClr val="FA7B17"/>
          </p15:clr>
        </p15:guide>
        <p15:guide id="12" orient="horz" pos="573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ри колонки + заг и текст">
  <p:cSld name="Blank_1">
    <p:spTree>
      <p:nvGrpSpPr>
        <p:cNvPr id="67" name="Shape 67"/>
        <p:cNvGrpSpPr/>
        <p:nvPr/>
      </p:nvGrpSpPr>
      <p:grpSpPr>
        <a:xfrm>
          <a:off x="0" y="0"/>
          <a:ext cx="0" cy="0"/>
          <a:chOff x="0" y="0"/>
          <a:chExt cx="0" cy="0"/>
        </a:xfrm>
      </p:grpSpPr>
      <p:sp>
        <p:nvSpPr>
          <p:cNvPr id="68" name="Google Shape;68;p23"/>
          <p:cNvSpPr txBox="1"/>
          <p:nvPr/>
        </p:nvSpPr>
        <p:spPr>
          <a:xfrm>
            <a:off x="807350" y="9746746"/>
            <a:ext cx="2089800" cy="3231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rgbClr val="000000"/>
              </a:buClr>
              <a:buSzPts val="1100"/>
              <a:buFont typeface="Arial"/>
              <a:buNone/>
            </a:pPr>
            <a:r>
              <a:rPr lang="ru" sz="1200">
                <a:latin typeface="Manrope SemiBold"/>
                <a:ea typeface="Manrope SemiBold"/>
                <a:cs typeface="Manrope SemiBold"/>
                <a:sym typeface="Manrope SemiBold"/>
              </a:rPr>
              <a:t>Финальная работа</a:t>
            </a:r>
            <a:endParaRPr sz="1200">
              <a:latin typeface="Manrope SemiBold"/>
              <a:ea typeface="Manrope SemiBold"/>
              <a:cs typeface="Manrope SemiBold"/>
              <a:sym typeface="Manrope SemiBold"/>
            </a:endParaRPr>
          </a:p>
        </p:txBody>
      </p:sp>
    </p:spTree>
  </p:cSld>
  <p:clrMapOvr>
    <a:masterClrMapping/>
  </p:clrMapOvr>
  <p:extLst>
    <p:ext uri="{DCECCB84-F9BA-43D5-87BE-67443E8EF086}">
      <p15:sldGuideLst>
        <p15:guide id="1" pos="240">
          <p15:clr>
            <a:srgbClr val="FA7B17"/>
          </p15:clr>
        </p15:guide>
        <p15:guide id="2" orient="horz" pos="240">
          <p15:clr>
            <a:srgbClr val="FA7B17"/>
          </p15:clr>
        </p15:guide>
        <p15:guide id="3" pos="6253">
          <p15:clr>
            <a:srgbClr val="FA7B17"/>
          </p15:clr>
        </p15:guide>
        <p15:guide id="4" pos="11280">
          <p15:clr>
            <a:srgbClr val="FA7B17"/>
          </p15:clr>
        </p15:guide>
        <p15:guide id="5" orient="horz" pos="5859">
          <p15:clr>
            <a:srgbClr val="FA7B17"/>
          </p15:clr>
        </p15:guide>
        <p15:guide id="6" orient="horz" pos="6177">
          <p15:clr>
            <a:srgbClr val="FA7B17"/>
          </p15:clr>
        </p15:guide>
        <p15:guide id="7" orient="horz" pos="1191">
          <p15:clr>
            <a:srgbClr val="FA7B17"/>
          </p15:clr>
        </p15:guide>
        <p15:guide id="8" orient="horz" pos="1888">
          <p15:clr>
            <a:srgbClr val="FA7B17"/>
          </p15:clr>
        </p15:guide>
        <p15:guide id="9" pos="589">
          <p15:clr>
            <a:srgbClr val="FA7B17"/>
          </p15:clr>
        </p15:guide>
        <p15:guide id="10" orient="horz" pos="3855">
          <p15:clr>
            <a:srgbClr val="FA7B17"/>
          </p15:clr>
        </p15:guide>
        <p15:guide id="11" pos="11091">
          <p15:clr>
            <a:srgbClr val="FA7B17"/>
          </p15:clr>
        </p15:guide>
        <p15:guide id="12" orient="horz" pos="3439">
          <p15:clr>
            <a:srgbClr val="FA7B17"/>
          </p15:clr>
        </p15:guide>
        <p15:guide id="13" pos="3628">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Нумерованный список ">
  <p:cSld name="Blank_1_1">
    <p:spTree>
      <p:nvGrpSpPr>
        <p:cNvPr id="69" name="Shape 69"/>
        <p:cNvGrpSpPr/>
        <p:nvPr/>
      </p:nvGrpSpPr>
      <p:grpSpPr>
        <a:xfrm>
          <a:off x="0" y="0"/>
          <a:ext cx="0" cy="0"/>
          <a:chOff x="0" y="0"/>
          <a:chExt cx="0" cy="0"/>
        </a:xfrm>
      </p:grpSpPr>
      <p:sp>
        <p:nvSpPr>
          <p:cNvPr id="70" name="Google Shape;70;p24"/>
          <p:cNvSpPr txBox="1"/>
          <p:nvPr/>
        </p:nvSpPr>
        <p:spPr>
          <a:xfrm>
            <a:off x="807350" y="9746746"/>
            <a:ext cx="2089800" cy="3231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rgbClr val="000000"/>
              </a:buClr>
              <a:buSzPts val="1100"/>
              <a:buFont typeface="Arial"/>
              <a:buNone/>
            </a:pPr>
            <a:r>
              <a:rPr lang="ru" sz="1200">
                <a:latin typeface="Manrope SemiBold"/>
                <a:ea typeface="Manrope SemiBold"/>
                <a:cs typeface="Manrope SemiBold"/>
                <a:sym typeface="Manrope SemiBold"/>
              </a:rPr>
              <a:t>Финальная работа</a:t>
            </a:r>
            <a:endParaRPr sz="1200">
              <a:latin typeface="Manrope SemiBold"/>
              <a:ea typeface="Manrope SemiBold"/>
              <a:cs typeface="Manrope SemiBold"/>
              <a:sym typeface="Manrope SemiBold"/>
            </a:endParaRPr>
          </a:p>
        </p:txBody>
      </p:sp>
    </p:spTree>
  </p:cSld>
  <p:clrMapOvr>
    <a:masterClrMapping/>
  </p:clrMapOvr>
  <p:extLst>
    <p:ext uri="{DCECCB84-F9BA-43D5-87BE-67443E8EF086}">
      <p15:sldGuideLst>
        <p15:guide id="1" pos="240">
          <p15:clr>
            <a:srgbClr val="FA7B17"/>
          </p15:clr>
        </p15:guide>
        <p15:guide id="2" orient="horz" pos="240">
          <p15:clr>
            <a:srgbClr val="FA7B17"/>
          </p15:clr>
        </p15:guide>
        <p15:guide id="3" pos="8432">
          <p15:clr>
            <a:srgbClr val="FA7B17"/>
          </p15:clr>
        </p15:guide>
        <p15:guide id="4" pos="11280">
          <p15:clr>
            <a:srgbClr val="FA7B17"/>
          </p15:clr>
        </p15:guide>
        <p15:guide id="5" orient="horz" pos="5859">
          <p15:clr>
            <a:srgbClr val="FA7B17"/>
          </p15:clr>
        </p15:guide>
        <p15:guide id="6" orient="horz" pos="6177">
          <p15:clr>
            <a:srgbClr val="FA7B17"/>
          </p15:clr>
        </p15:guide>
        <p15:guide id="7" orient="horz" pos="1191">
          <p15:clr>
            <a:srgbClr val="FA7B17"/>
          </p15:clr>
        </p15:guide>
        <p15:guide id="8" orient="horz" pos="3706">
          <p15:clr>
            <a:srgbClr val="FA7B17"/>
          </p15:clr>
        </p15:guide>
        <p15:guide id="9" pos="589">
          <p15:clr>
            <a:srgbClr val="FA7B17"/>
          </p15:clr>
        </p15:guide>
        <p15:guide id="10" orient="horz" pos="2636">
          <p15:clr>
            <a:srgbClr val="FA7B17"/>
          </p15:clr>
        </p15:guide>
        <p15:guide id="11" pos="11091">
          <p15:clr>
            <a:srgbClr val="FA7B17"/>
          </p15:clr>
        </p15:guide>
        <p15:guide id="12" orient="horz" pos="3384">
          <p15:clr>
            <a:srgbClr val="FA7B17"/>
          </p15:clr>
        </p15:guide>
        <p15:guide id="13" pos="5843">
          <p15:clr>
            <a:srgbClr val="FA7B17"/>
          </p15:clr>
        </p15:guide>
        <p15:guide id="14" pos="3206">
          <p15:clr>
            <a:srgbClr val="FA7B17"/>
          </p15:clr>
        </p15:guide>
        <p15:guide id="15" orient="horz" pos="4041">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спикера">
  <p:cSld name="BLANK_1">
    <p:spTree>
      <p:nvGrpSpPr>
        <p:cNvPr id="71" name="Shape 71"/>
        <p:cNvGrpSpPr/>
        <p:nvPr/>
      </p:nvGrpSpPr>
      <p:grpSpPr>
        <a:xfrm>
          <a:off x="0" y="0"/>
          <a:ext cx="0" cy="0"/>
          <a:chOff x="0" y="0"/>
          <a:chExt cx="0" cy="0"/>
        </a:xfrm>
      </p:grpSpPr>
      <p:grpSp>
        <p:nvGrpSpPr>
          <p:cNvPr id="72" name="Google Shape;72;p25"/>
          <p:cNvGrpSpPr/>
          <p:nvPr/>
        </p:nvGrpSpPr>
        <p:grpSpPr>
          <a:xfrm>
            <a:off x="0" y="5999221"/>
            <a:ext cx="2286125" cy="2829643"/>
            <a:chOff x="0" y="6595447"/>
            <a:chExt cx="2513330" cy="3110865"/>
          </a:xfrm>
        </p:grpSpPr>
        <p:sp>
          <p:nvSpPr>
            <p:cNvPr id="73" name="Google Shape;73;p25"/>
            <p:cNvSpPr/>
            <p:nvPr/>
          </p:nvSpPr>
          <p:spPr>
            <a:xfrm>
              <a:off x="0" y="6595447"/>
              <a:ext cx="2513330" cy="3110865"/>
            </a:xfrm>
            <a:custGeom>
              <a:rect b="b" l="l" r="r" t="t"/>
              <a:pathLst>
                <a:path extrusionOk="0" h="3110865" w="2513330">
                  <a:moveTo>
                    <a:pt x="532531" y="59544"/>
                  </a:moveTo>
                  <a:lnTo>
                    <a:pt x="486141" y="73488"/>
                  </a:lnTo>
                  <a:lnTo>
                    <a:pt x="440506" y="88741"/>
                  </a:lnTo>
                  <a:lnTo>
                    <a:pt x="395642" y="105276"/>
                  </a:lnTo>
                  <a:lnTo>
                    <a:pt x="351562" y="123068"/>
                  </a:lnTo>
                  <a:lnTo>
                    <a:pt x="308282" y="142088"/>
                  </a:lnTo>
                  <a:lnTo>
                    <a:pt x="265816" y="162312"/>
                  </a:lnTo>
                  <a:lnTo>
                    <a:pt x="224179" y="183712"/>
                  </a:lnTo>
                  <a:lnTo>
                    <a:pt x="183387" y="206261"/>
                  </a:lnTo>
                  <a:lnTo>
                    <a:pt x="143453" y="229934"/>
                  </a:lnTo>
                  <a:lnTo>
                    <a:pt x="104393" y="254703"/>
                  </a:lnTo>
                  <a:lnTo>
                    <a:pt x="66222" y="280542"/>
                  </a:lnTo>
                  <a:lnTo>
                    <a:pt x="28954" y="307424"/>
                  </a:lnTo>
                  <a:lnTo>
                    <a:pt x="0" y="2780783"/>
                  </a:lnTo>
                  <a:lnTo>
                    <a:pt x="29748" y="2803533"/>
                  </a:lnTo>
                  <a:lnTo>
                    <a:pt x="66355" y="2829887"/>
                  </a:lnTo>
                  <a:lnTo>
                    <a:pt x="103687" y="2855160"/>
                  </a:lnTo>
                  <a:lnTo>
                    <a:pt x="141717" y="2879338"/>
                  </a:lnTo>
                  <a:lnTo>
                    <a:pt x="180419" y="2902404"/>
                  </a:lnTo>
                  <a:lnTo>
                    <a:pt x="219766" y="2924345"/>
                  </a:lnTo>
                  <a:lnTo>
                    <a:pt x="259731" y="2945146"/>
                  </a:lnTo>
                  <a:lnTo>
                    <a:pt x="300288" y="2964792"/>
                  </a:lnTo>
                  <a:lnTo>
                    <a:pt x="341411" y="2983268"/>
                  </a:lnTo>
                  <a:lnTo>
                    <a:pt x="383072" y="3000559"/>
                  </a:lnTo>
                  <a:lnTo>
                    <a:pt x="425246" y="3016651"/>
                  </a:lnTo>
                  <a:lnTo>
                    <a:pt x="467905" y="3031528"/>
                  </a:lnTo>
                  <a:lnTo>
                    <a:pt x="511023" y="3045176"/>
                  </a:lnTo>
                  <a:lnTo>
                    <a:pt x="554574" y="3057580"/>
                  </a:lnTo>
                  <a:lnTo>
                    <a:pt x="598530" y="3068725"/>
                  </a:lnTo>
                  <a:lnTo>
                    <a:pt x="642866" y="3078597"/>
                  </a:lnTo>
                  <a:lnTo>
                    <a:pt x="687555" y="3087180"/>
                  </a:lnTo>
                  <a:lnTo>
                    <a:pt x="732570" y="3094460"/>
                  </a:lnTo>
                  <a:lnTo>
                    <a:pt x="777885" y="3100423"/>
                  </a:lnTo>
                  <a:lnTo>
                    <a:pt x="823473" y="3105052"/>
                  </a:lnTo>
                  <a:lnTo>
                    <a:pt x="869308" y="3108333"/>
                  </a:lnTo>
                  <a:lnTo>
                    <a:pt x="915363" y="3110252"/>
                  </a:lnTo>
                  <a:lnTo>
                    <a:pt x="961611" y="3110794"/>
                  </a:lnTo>
                  <a:lnTo>
                    <a:pt x="1008026" y="3109944"/>
                  </a:lnTo>
                  <a:lnTo>
                    <a:pt x="1054581" y="3107687"/>
                  </a:lnTo>
                  <a:lnTo>
                    <a:pt x="1101250" y="3104008"/>
                  </a:lnTo>
                  <a:lnTo>
                    <a:pt x="1148007" y="3098893"/>
                  </a:lnTo>
                  <a:lnTo>
                    <a:pt x="1194824" y="3092326"/>
                  </a:lnTo>
                  <a:lnTo>
                    <a:pt x="1241675" y="3084293"/>
                  </a:lnTo>
                  <a:lnTo>
                    <a:pt x="1288534" y="3074779"/>
                  </a:lnTo>
                  <a:lnTo>
                    <a:pt x="1335373" y="3063770"/>
                  </a:lnTo>
                  <a:lnTo>
                    <a:pt x="1382168" y="3051249"/>
                  </a:lnTo>
                  <a:lnTo>
                    <a:pt x="1428557" y="3037306"/>
                  </a:lnTo>
                  <a:lnTo>
                    <a:pt x="1474192" y="3022053"/>
                  </a:lnTo>
                  <a:lnTo>
                    <a:pt x="1519057" y="3005517"/>
                  </a:lnTo>
                  <a:lnTo>
                    <a:pt x="1563136" y="2987726"/>
                  </a:lnTo>
                  <a:lnTo>
                    <a:pt x="1606417" y="2968705"/>
                  </a:lnTo>
                  <a:lnTo>
                    <a:pt x="1648882" y="2948482"/>
                  </a:lnTo>
                  <a:lnTo>
                    <a:pt x="1690519" y="2927082"/>
                  </a:lnTo>
                  <a:lnTo>
                    <a:pt x="1731311" y="2904533"/>
                  </a:lnTo>
                  <a:lnTo>
                    <a:pt x="1771245" y="2880860"/>
                  </a:lnTo>
                  <a:lnTo>
                    <a:pt x="1810305" y="2856091"/>
                  </a:lnTo>
                  <a:lnTo>
                    <a:pt x="1848476" y="2830252"/>
                  </a:lnTo>
                  <a:lnTo>
                    <a:pt x="1885744" y="2803369"/>
                  </a:lnTo>
                  <a:lnTo>
                    <a:pt x="1922094" y="2775470"/>
                  </a:lnTo>
                  <a:lnTo>
                    <a:pt x="1957511" y="2746580"/>
                  </a:lnTo>
                  <a:lnTo>
                    <a:pt x="1991981" y="2716727"/>
                  </a:lnTo>
                  <a:lnTo>
                    <a:pt x="2025487" y="2685936"/>
                  </a:lnTo>
                  <a:lnTo>
                    <a:pt x="2058017" y="2654235"/>
                  </a:lnTo>
                  <a:lnTo>
                    <a:pt x="2089554" y="2621649"/>
                  </a:lnTo>
                  <a:lnTo>
                    <a:pt x="2120084" y="2588206"/>
                  </a:lnTo>
                  <a:lnTo>
                    <a:pt x="2149593" y="2553932"/>
                  </a:lnTo>
                  <a:lnTo>
                    <a:pt x="2178065" y="2518854"/>
                  </a:lnTo>
                  <a:lnTo>
                    <a:pt x="2205485" y="2482998"/>
                  </a:lnTo>
                  <a:lnTo>
                    <a:pt x="2231839" y="2446391"/>
                  </a:lnTo>
                  <a:lnTo>
                    <a:pt x="2257112" y="2409059"/>
                  </a:lnTo>
                  <a:lnTo>
                    <a:pt x="2281290" y="2371029"/>
                  </a:lnTo>
                  <a:lnTo>
                    <a:pt x="2304356" y="2332327"/>
                  </a:lnTo>
                  <a:lnTo>
                    <a:pt x="2326298" y="2292980"/>
                  </a:lnTo>
                  <a:lnTo>
                    <a:pt x="2347098" y="2253015"/>
                  </a:lnTo>
                  <a:lnTo>
                    <a:pt x="2366744" y="2212458"/>
                  </a:lnTo>
                  <a:lnTo>
                    <a:pt x="2385220" y="2171335"/>
                  </a:lnTo>
                  <a:lnTo>
                    <a:pt x="2402511" y="2129674"/>
                  </a:lnTo>
                  <a:lnTo>
                    <a:pt x="2418603" y="2087500"/>
                  </a:lnTo>
                  <a:lnTo>
                    <a:pt x="2433480" y="2044841"/>
                  </a:lnTo>
                  <a:lnTo>
                    <a:pt x="2447128" y="2001723"/>
                  </a:lnTo>
                  <a:lnTo>
                    <a:pt x="2459532" y="1958172"/>
                  </a:lnTo>
                  <a:lnTo>
                    <a:pt x="2470678" y="1914216"/>
                  </a:lnTo>
                  <a:lnTo>
                    <a:pt x="2480549" y="1869880"/>
                  </a:lnTo>
                  <a:lnTo>
                    <a:pt x="2489133" y="1825191"/>
                  </a:lnTo>
                  <a:lnTo>
                    <a:pt x="2496413" y="1780176"/>
                  </a:lnTo>
                  <a:lnTo>
                    <a:pt x="2502375" y="1734861"/>
                  </a:lnTo>
                  <a:lnTo>
                    <a:pt x="2507004" y="1689273"/>
                  </a:lnTo>
                  <a:lnTo>
                    <a:pt x="2510286" y="1643438"/>
                  </a:lnTo>
                  <a:lnTo>
                    <a:pt x="2512205" y="1597383"/>
                  </a:lnTo>
                  <a:lnTo>
                    <a:pt x="2512747" y="1551135"/>
                  </a:lnTo>
                  <a:lnTo>
                    <a:pt x="2511896" y="1504720"/>
                  </a:lnTo>
                  <a:lnTo>
                    <a:pt x="2509639" y="1458165"/>
                  </a:lnTo>
                  <a:lnTo>
                    <a:pt x="2505960" y="1411496"/>
                  </a:lnTo>
                  <a:lnTo>
                    <a:pt x="2500845" y="1364739"/>
                  </a:lnTo>
                  <a:lnTo>
                    <a:pt x="2494278" y="1317922"/>
                  </a:lnTo>
                  <a:lnTo>
                    <a:pt x="2486245" y="1271071"/>
                  </a:lnTo>
                  <a:lnTo>
                    <a:pt x="2476731" y="1224212"/>
                  </a:lnTo>
                  <a:lnTo>
                    <a:pt x="2465722" y="1177373"/>
                  </a:lnTo>
                  <a:lnTo>
                    <a:pt x="2453202" y="1130578"/>
                  </a:lnTo>
                  <a:lnTo>
                    <a:pt x="2439258" y="1084189"/>
                  </a:lnTo>
                  <a:lnTo>
                    <a:pt x="2424005" y="1038554"/>
                  </a:lnTo>
                  <a:lnTo>
                    <a:pt x="2407470" y="993689"/>
                  </a:lnTo>
                  <a:lnTo>
                    <a:pt x="2389678" y="949610"/>
                  </a:lnTo>
                  <a:lnTo>
                    <a:pt x="2370658" y="906329"/>
                  </a:lnTo>
                  <a:lnTo>
                    <a:pt x="2350434" y="863864"/>
                  </a:lnTo>
                  <a:lnTo>
                    <a:pt x="2329034" y="822227"/>
                  </a:lnTo>
                  <a:lnTo>
                    <a:pt x="2306485" y="781435"/>
                  </a:lnTo>
                  <a:lnTo>
                    <a:pt x="2282812" y="741501"/>
                  </a:lnTo>
                  <a:lnTo>
                    <a:pt x="2258043" y="702441"/>
                  </a:lnTo>
                  <a:lnTo>
                    <a:pt x="2232204" y="664270"/>
                  </a:lnTo>
                  <a:lnTo>
                    <a:pt x="2205322" y="627002"/>
                  </a:lnTo>
                  <a:lnTo>
                    <a:pt x="2177422" y="590652"/>
                  </a:lnTo>
                  <a:lnTo>
                    <a:pt x="2148532" y="555235"/>
                  </a:lnTo>
                  <a:lnTo>
                    <a:pt x="2118679" y="520765"/>
                  </a:lnTo>
                  <a:lnTo>
                    <a:pt x="2087888" y="487259"/>
                  </a:lnTo>
                  <a:lnTo>
                    <a:pt x="2056187" y="454729"/>
                  </a:lnTo>
                  <a:lnTo>
                    <a:pt x="2023601" y="423192"/>
                  </a:lnTo>
                  <a:lnTo>
                    <a:pt x="1990159" y="392662"/>
                  </a:lnTo>
                  <a:lnTo>
                    <a:pt x="1955885" y="363153"/>
                  </a:lnTo>
                  <a:lnTo>
                    <a:pt x="1920806" y="334681"/>
                  </a:lnTo>
                  <a:lnTo>
                    <a:pt x="1884950" y="307261"/>
                  </a:lnTo>
                  <a:lnTo>
                    <a:pt x="1848343" y="280907"/>
                  </a:lnTo>
                  <a:lnTo>
                    <a:pt x="1811011" y="255634"/>
                  </a:lnTo>
                  <a:lnTo>
                    <a:pt x="1772981" y="231456"/>
                  </a:lnTo>
                  <a:lnTo>
                    <a:pt x="1734279" y="208390"/>
                  </a:lnTo>
                  <a:lnTo>
                    <a:pt x="1694932" y="186448"/>
                  </a:lnTo>
                  <a:lnTo>
                    <a:pt x="1654967" y="165648"/>
                  </a:lnTo>
                  <a:lnTo>
                    <a:pt x="1614410" y="146002"/>
                  </a:lnTo>
                  <a:lnTo>
                    <a:pt x="1573287" y="127526"/>
                  </a:lnTo>
                  <a:lnTo>
                    <a:pt x="1531626" y="110235"/>
                  </a:lnTo>
                  <a:lnTo>
                    <a:pt x="1489453" y="94143"/>
                  </a:lnTo>
                  <a:lnTo>
                    <a:pt x="1446794" y="79266"/>
                  </a:lnTo>
                  <a:lnTo>
                    <a:pt x="1403675" y="65618"/>
                  </a:lnTo>
                  <a:lnTo>
                    <a:pt x="1360125" y="53214"/>
                  </a:lnTo>
                  <a:lnTo>
                    <a:pt x="1316168" y="42068"/>
                  </a:lnTo>
                  <a:lnTo>
                    <a:pt x="1271832" y="32197"/>
                  </a:lnTo>
                  <a:lnTo>
                    <a:pt x="1227143" y="23613"/>
                  </a:lnTo>
                  <a:lnTo>
                    <a:pt x="1182128" y="16333"/>
                  </a:lnTo>
                  <a:lnTo>
                    <a:pt x="1136813" y="10371"/>
                  </a:lnTo>
                  <a:lnTo>
                    <a:pt x="1091225" y="5742"/>
                  </a:lnTo>
                  <a:lnTo>
                    <a:pt x="1045390" y="2460"/>
                  </a:lnTo>
                  <a:lnTo>
                    <a:pt x="999336" y="541"/>
                  </a:lnTo>
                  <a:lnTo>
                    <a:pt x="953087" y="0"/>
                  </a:lnTo>
                  <a:lnTo>
                    <a:pt x="906672" y="850"/>
                  </a:lnTo>
                  <a:lnTo>
                    <a:pt x="860117" y="3107"/>
                  </a:lnTo>
                  <a:lnTo>
                    <a:pt x="813448" y="6786"/>
                  </a:lnTo>
                  <a:lnTo>
                    <a:pt x="766691" y="11901"/>
                  </a:lnTo>
                  <a:lnTo>
                    <a:pt x="719874" y="18468"/>
                  </a:lnTo>
                  <a:lnTo>
                    <a:pt x="673023" y="26501"/>
                  </a:lnTo>
                  <a:lnTo>
                    <a:pt x="626164" y="36015"/>
                  </a:lnTo>
                  <a:lnTo>
                    <a:pt x="579325" y="47024"/>
                  </a:lnTo>
                  <a:lnTo>
                    <a:pt x="532531" y="5954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Manrope"/>
                <a:ea typeface="Manrope"/>
                <a:cs typeface="Manrope"/>
                <a:sym typeface="Manrope"/>
              </a:endParaRPr>
            </a:p>
          </p:txBody>
        </p:sp>
        <p:sp>
          <p:nvSpPr>
            <p:cNvPr id="74" name="Google Shape;74;p25"/>
            <p:cNvSpPr/>
            <p:nvPr/>
          </p:nvSpPr>
          <p:spPr>
            <a:xfrm>
              <a:off x="0" y="7057980"/>
              <a:ext cx="2102485" cy="2174240"/>
            </a:xfrm>
            <a:custGeom>
              <a:rect b="b" l="l" r="r" t="t"/>
              <a:pathLst>
                <a:path extrusionOk="0" h="2174240" w="2102485">
                  <a:moveTo>
                    <a:pt x="2102205" y="802754"/>
                  </a:moveTo>
                  <a:lnTo>
                    <a:pt x="2081796" y="730897"/>
                  </a:lnTo>
                  <a:lnTo>
                    <a:pt x="1043266" y="1025842"/>
                  </a:lnTo>
                  <a:lnTo>
                    <a:pt x="1578368" y="116103"/>
                  </a:lnTo>
                  <a:lnTo>
                    <a:pt x="1512316" y="81229"/>
                  </a:lnTo>
                  <a:lnTo>
                    <a:pt x="976541" y="992111"/>
                  </a:lnTo>
                  <a:lnTo>
                    <a:pt x="694804" y="0"/>
                  </a:lnTo>
                  <a:lnTo>
                    <a:pt x="622960" y="20408"/>
                  </a:lnTo>
                  <a:lnTo>
                    <a:pt x="904875" y="1013129"/>
                  </a:lnTo>
                  <a:lnTo>
                    <a:pt x="0" y="535470"/>
                  </a:lnTo>
                  <a:lnTo>
                    <a:pt x="0" y="619848"/>
                  </a:lnTo>
                  <a:lnTo>
                    <a:pt x="865035" y="1076464"/>
                  </a:lnTo>
                  <a:lnTo>
                    <a:pt x="0" y="1322120"/>
                  </a:lnTo>
                  <a:lnTo>
                    <a:pt x="0" y="1399768"/>
                  </a:lnTo>
                  <a:lnTo>
                    <a:pt x="884504" y="1148588"/>
                  </a:lnTo>
                  <a:lnTo>
                    <a:pt x="350177" y="2057019"/>
                  </a:lnTo>
                  <a:lnTo>
                    <a:pt x="416229" y="2091893"/>
                  </a:lnTo>
                  <a:lnTo>
                    <a:pt x="952360" y="1180388"/>
                  </a:lnTo>
                  <a:lnTo>
                    <a:pt x="1234605" y="2174125"/>
                  </a:lnTo>
                  <a:lnTo>
                    <a:pt x="1306461" y="2153729"/>
                  </a:lnTo>
                  <a:lnTo>
                    <a:pt x="1024394" y="1160589"/>
                  </a:lnTo>
                  <a:lnTo>
                    <a:pt x="1958835" y="1653819"/>
                  </a:lnTo>
                  <a:lnTo>
                    <a:pt x="1996694" y="1589443"/>
                  </a:lnTo>
                  <a:lnTo>
                    <a:pt x="1064602" y="1097432"/>
                  </a:lnTo>
                  <a:lnTo>
                    <a:pt x="2102205" y="80275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Manrope"/>
                <a:ea typeface="Manrope"/>
                <a:cs typeface="Manrope"/>
                <a:sym typeface="Manrope"/>
              </a:endParaRPr>
            </a:p>
          </p:txBody>
        </p:sp>
      </p:grpSp>
      <p:sp>
        <p:nvSpPr>
          <p:cNvPr id="75" name="Google Shape;75;p25"/>
          <p:cNvSpPr/>
          <p:nvPr/>
        </p:nvSpPr>
        <p:spPr>
          <a:xfrm>
            <a:off x="13720963" y="0"/>
            <a:ext cx="4242574" cy="2634996"/>
          </a:xfrm>
          <a:custGeom>
            <a:rect b="b" l="l" r="r" t="t"/>
            <a:pathLst>
              <a:path extrusionOk="0" h="2895600" w="4662169">
                <a:moveTo>
                  <a:pt x="24335" y="0"/>
                </a:moveTo>
                <a:lnTo>
                  <a:pt x="11827" y="67087"/>
                </a:lnTo>
                <a:lnTo>
                  <a:pt x="6069" y="111631"/>
                </a:lnTo>
                <a:lnTo>
                  <a:pt x="2164" y="156461"/>
                </a:lnTo>
                <a:lnTo>
                  <a:pt x="134" y="201518"/>
                </a:lnTo>
                <a:lnTo>
                  <a:pt x="0" y="246743"/>
                </a:lnTo>
                <a:lnTo>
                  <a:pt x="1780" y="292079"/>
                </a:lnTo>
                <a:lnTo>
                  <a:pt x="5497" y="337466"/>
                </a:lnTo>
                <a:lnTo>
                  <a:pt x="11170" y="382846"/>
                </a:lnTo>
                <a:lnTo>
                  <a:pt x="18820" y="428160"/>
                </a:lnTo>
                <a:lnTo>
                  <a:pt x="28466" y="473350"/>
                </a:lnTo>
                <a:lnTo>
                  <a:pt x="40131" y="518358"/>
                </a:lnTo>
                <a:lnTo>
                  <a:pt x="53833" y="563124"/>
                </a:lnTo>
                <a:lnTo>
                  <a:pt x="69593" y="607591"/>
                </a:lnTo>
                <a:lnTo>
                  <a:pt x="87432" y="651700"/>
                </a:lnTo>
                <a:lnTo>
                  <a:pt x="107370" y="695392"/>
                </a:lnTo>
                <a:lnTo>
                  <a:pt x="131054" y="741602"/>
                </a:lnTo>
                <a:lnTo>
                  <a:pt x="156641" y="786189"/>
                </a:lnTo>
                <a:lnTo>
                  <a:pt x="184057" y="829127"/>
                </a:lnTo>
                <a:lnTo>
                  <a:pt x="213227" y="870392"/>
                </a:lnTo>
                <a:lnTo>
                  <a:pt x="244078" y="909957"/>
                </a:lnTo>
                <a:lnTo>
                  <a:pt x="276536" y="947795"/>
                </a:lnTo>
                <a:lnTo>
                  <a:pt x="310526" y="983883"/>
                </a:lnTo>
                <a:lnTo>
                  <a:pt x="345975" y="1018193"/>
                </a:lnTo>
                <a:lnTo>
                  <a:pt x="382808" y="1050700"/>
                </a:lnTo>
                <a:lnTo>
                  <a:pt x="420952" y="1081377"/>
                </a:lnTo>
                <a:lnTo>
                  <a:pt x="460332" y="1110200"/>
                </a:lnTo>
                <a:lnTo>
                  <a:pt x="500875" y="1137143"/>
                </a:lnTo>
                <a:lnTo>
                  <a:pt x="542506" y="1162179"/>
                </a:lnTo>
                <a:lnTo>
                  <a:pt x="585151" y="1185283"/>
                </a:lnTo>
                <a:lnTo>
                  <a:pt x="628737" y="1206428"/>
                </a:lnTo>
                <a:lnTo>
                  <a:pt x="673189" y="1225590"/>
                </a:lnTo>
                <a:lnTo>
                  <a:pt x="718433" y="1242743"/>
                </a:lnTo>
                <a:lnTo>
                  <a:pt x="764395" y="1257859"/>
                </a:lnTo>
                <a:lnTo>
                  <a:pt x="811001" y="1270915"/>
                </a:lnTo>
                <a:lnTo>
                  <a:pt x="858178" y="1281883"/>
                </a:lnTo>
                <a:lnTo>
                  <a:pt x="905850" y="1290739"/>
                </a:lnTo>
                <a:lnTo>
                  <a:pt x="883159" y="1333583"/>
                </a:lnTo>
                <a:lnTo>
                  <a:pt x="862431" y="1377351"/>
                </a:lnTo>
                <a:lnTo>
                  <a:pt x="843692" y="1421970"/>
                </a:lnTo>
                <a:lnTo>
                  <a:pt x="826967" y="1467365"/>
                </a:lnTo>
                <a:lnTo>
                  <a:pt x="812283" y="1513463"/>
                </a:lnTo>
                <a:lnTo>
                  <a:pt x="799665" y="1560189"/>
                </a:lnTo>
                <a:lnTo>
                  <a:pt x="789139" y="1607470"/>
                </a:lnTo>
                <a:lnTo>
                  <a:pt x="780730" y="1655231"/>
                </a:lnTo>
                <a:lnTo>
                  <a:pt x="774465" y="1703398"/>
                </a:lnTo>
                <a:lnTo>
                  <a:pt x="770370" y="1751898"/>
                </a:lnTo>
                <a:lnTo>
                  <a:pt x="768469" y="1800656"/>
                </a:lnTo>
                <a:lnTo>
                  <a:pt x="768790" y="1849599"/>
                </a:lnTo>
                <a:lnTo>
                  <a:pt x="771357" y="1898652"/>
                </a:lnTo>
                <a:lnTo>
                  <a:pt x="776197" y="1947741"/>
                </a:lnTo>
                <a:lnTo>
                  <a:pt x="783335" y="1996793"/>
                </a:lnTo>
                <a:lnTo>
                  <a:pt x="792797" y="2045733"/>
                </a:lnTo>
                <a:lnTo>
                  <a:pt x="804609" y="2094487"/>
                </a:lnTo>
                <a:lnTo>
                  <a:pt x="818797" y="2142982"/>
                </a:lnTo>
                <a:lnTo>
                  <a:pt x="835387" y="2191143"/>
                </a:lnTo>
                <a:lnTo>
                  <a:pt x="854404" y="2238896"/>
                </a:lnTo>
                <a:lnTo>
                  <a:pt x="875874" y="2286168"/>
                </a:lnTo>
                <a:lnTo>
                  <a:pt x="897703" y="2328946"/>
                </a:lnTo>
                <a:lnTo>
                  <a:pt x="921164" y="2370340"/>
                </a:lnTo>
                <a:lnTo>
                  <a:pt x="946197" y="2410327"/>
                </a:lnTo>
                <a:lnTo>
                  <a:pt x="972745" y="2448889"/>
                </a:lnTo>
                <a:lnTo>
                  <a:pt x="1000748" y="2486005"/>
                </a:lnTo>
                <a:lnTo>
                  <a:pt x="1030149" y="2521653"/>
                </a:lnTo>
                <a:lnTo>
                  <a:pt x="1060888" y="2555815"/>
                </a:lnTo>
                <a:lnTo>
                  <a:pt x="1092907" y="2588469"/>
                </a:lnTo>
                <a:lnTo>
                  <a:pt x="1126148" y="2619595"/>
                </a:lnTo>
                <a:lnTo>
                  <a:pt x="1160552" y="2649172"/>
                </a:lnTo>
                <a:lnTo>
                  <a:pt x="1196061" y="2677181"/>
                </a:lnTo>
                <a:lnTo>
                  <a:pt x="1232616" y="2703601"/>
                </a:lnTo>
                <a:lnTo>
                  <a:pt x="1270158" y="2728411"/>
                </a:lnTo>
                <a:lnTo>
                  <a:pt x="1308630" y="2751591"/>
                </a:lnTo>
                <a:lnTo>
                  <a:pt x="1347972" y="2773121"/>
                </a:lnTo>
                <a:lnTo>
                  <a:pt x="1388126" y="2792980"/>
                </a:lnTo>
                <a:lnTo>
                  <a:pt x="1429034" y="2811148"/>
                </a:lnTo>
                <a:lnTo>
                  <a:pt x="1470636" y="2827604"/>
                </a:lnTo>
                <a:lnTo>
                  <a:pt x="1512876" y="2842328"/>
                </a:lnTo>
                <a:lnTo>
                  <a:pt x="1555693" y="2855300"/>
                </a:lnTo>
                <a:lnTo>
                  <a:pt x="1599030" y="2866500"/>
                </a:lnTo>
                <a:lnTo>
                  <a:pt x="1642828" y="2875906"/>
                </a:lnTo>
                <a:lnTo>
                  <a:pt x="1687029" y="2883499"/>
                </a:lnTo>
                <a:lnTo>
                  <a:pt x="1731573" y="2889258"/>
                </a:lnTo>
                <a:lnTo>
                  <a:pt x="1776403" y="2893162"/>
                </a:lnTo>
                <a:lnTo>
                  <a:pt x="1821460" y="2895192"/>
                </a:lnTo>
                <a:lnTo>
                  <a:pt x="1866686" y="2895327"/>
                </a:lnTo>
                <a:lnTo>
                  <a:pt x="1912021" y="2893546"/>
                </a:lnTo>
                <a:lnTo>
                  <a:pt x="1957408" y="2889829"/>
                </a:lnTo>
                <a:lnTo>
                  <a:pt x="2002788" y="2884156"/>
                </a:lnTo>
                <a:lnTo>
                  <a:pt x="2048102" y="2876506"/>
                </a:lnTo>
                <a:lnTo>
                  <a:pt x="2093292" y="2866860"/>
                </a:lnTo>
                <a:lnTo>
                  <a:pt x="2138300" y="2855195"/>
                </a:lnTo>
                <a:lnTo>
                  <a:pt x="2183066" y="2841493"/>
                </a:lnTo>
                <a:lnTo>
                  <a:pt x="2227533" y="2825733"/>
                </a:lnTo>
                <a:lnTo>
                  <a:pt x="2271642" y="2807894"/>
                </a:lnTo>
                <a:lnTo>
                  <a:pt x="2315334" y="2787956"/>
                </a:lnTo>
                <a:lnTo>
                  <a:pt x="2360226" y="2764986"/>
                </a:lnTo>
                <a:lnTo>
                  <a:pt x="2403588" y="2740221"/>
                </a:lnTo>
                <a:lnTo>
                  <a:pt x="2445398" y="2713727"/>
                </a:lnTo>
                <a:lnTo>
                  <a:pt x="2485733" y="2685494"/>
                </a:lnTo>
                <a:lnTo>
                  <a:pt x="2524344" y="2655759"/>
                </a:lnTo>
                <a:lnTo>
                  <a:pt x="2561338" y="2624495"/>
                </a:lnTo>
                <a:lnTo>
                  <a:pt x="2596689" y="2591773"/>
                </a:lnTo>
                <a:lnTo>
                  <a:pt x="2630372" y="2557660"/>
                </a:lnTo>
                <a:lnTo>
                  <a:pt x="2662362" y="2522224"/>
                </a:lnTo>
                <a:lnTo>
                  <a:pt x="2692636" y="2485535"/>
                </a:lnTo>
                <a:lnTo>
                  <a:pt x="2721169" y="2447659"/>
                </a:lnTo>
                <a:lnTo>
                  <a:pt x="2747938" y="2408665"/>
                </a:lnTo>
                <a:lnTo>
                  <a:pt x="2772918" y="2368619"/>
                </a:lnTo>
                <a:lnTo>
                  <a:pt x="2796086" y="2327591"/>
                </a:lnTo>
                <a:lnTo>
                  <a:pt x="2817419" y="2285649"/>
                </a:lnTo>
                <a:lnTo>
                  <a:pt x="2836892" y="2242858"/>
                </a:lnTo>
                <a:lnTo>
                  <a:pt x="2854482" y="2199289"/>
                </a:lnTo>
                <a:lnTo>
                  <a:pt x="2870166" y="2155008"/>
                </a:lnTo>
                <a:lnTo>
                  <a:pt x="2883919" y="2110083"/>
                </a:lnTo>
                <a:lnTo>
                  <a:pt x="2895718" y="2064582"/>
                </a:lnTo>
                <a:lnTo>
                  <a:pt x="2905539" y="2018572"/>
                </a:lnTo>
                <a:lnTo>
                  <a:pt x="2913359" y="1972122"/>
                </a:lnTo>
                <a:lnTo>
                  <a:pt x="2919154" y="1925300"/>
                </a:lnTo>
                <a:lnTo>
                  <a:pt x="2922900" y="1878172"/>
                </a:lnTo>
                <a:lnTo>
                  <a:pt x="2924574" y="1830808"/>
                </a:lnTo>
                <a:lnTo>
                  <a:pt x="4662072" y="991552"/>
                </a:lnTo>
                <a:lnTo>
                  <a:pt x="4660392" y="912436"/>
                </a:lnTo>
                <a:lnTo>
                  <a:pt x="4656675" y="867049"/>
                </a:lnTo>
                <a:lnTo>
                  <a:pt x="4651002" y="821669"/>
                </a:lnTo>
                <a:lnTo>
                  <a:pt x="4643353" y="776355"/>
                </a:lnTo>
                <a:lnTo>
                  <a:pt x="4633706" y="731164"/>
                </a:lnTo>
                <a:lnTo>
                  <a:pt x="4622042" y="686157"/>
                </a:lnTo>
                <a:lnTo>
                  <a:pt x="4608340" y="641390"/>
                </a:lnTo>
                <a:lnTo>
                  <a:pt x="4592579" y="596923"/>
                </a:lnTo>
                <a:lnTo>
                  <a:pt x="4574740" y="552814"/>
                </a:lnTo>
                <a:lnTo>
                  <a:pt x="4554802" y="509122"/>
                </a:lnTo>
                <a:lnTo>
                  <a:pt x="4531119" y="462915"/>
                </a:lnTo>
                <a:lnTo>
                  <a:pt x="4505534" y="418330"/>
                </a:lnTo>
                <a:lnTo>
                  <a:pt x="4478120" y="375394"/>
                </a:lnTo>
                <a:lnTo>
                  <a:pt x="4448951" y="334131"/>
                </a:lnTo>
                <a:lnTo>
                  <a:pt x="4418102" y="294568"/>
                </a:lnTo>
                <a:lnTo>
                  <a:pt x="4385647" y="256731"/>
                </a:lnTo>
                <a:lnTo>
                  <a:pt x="4351659" y="220645"/>
                </a:lnTo>
                <a:lnTo>
                  <a:pt x="4316212" y="186336"/>
                </a:lnTo>
                <a:lnTo>
                  <a:pt x="4279381" y="153830"/>
                </a:lnTo>
                <a:lnTo>
                  <a:pt x="4241240" y="123153"/>
                </a:lnTo>
                <a:lnTo>
                  <a:pt x="4201863" y="94330"/>
                </a:lnTo>
                <a:lnTo>
                  <a:pt x="4161323" y="67388"/>
                </a:lnTo>
                <a:lnTo>
                  <a:pt x="4119695" y="42352"/>
                </a:lnTo>
                <a:lnTo>
                  <a:pt x="4077052" y="19248"/>
                </a:lnTo>
                <a:lnTo>
                  <a:pt x="4037381" y="0"/>
                </a:lnTo>
                <a:lnTo>
                  <a:pt x="24335" y="0"/>
                </a:lnTo>
                <a:close/>
              </a:path>
              <a:path extrusionOk="0" h="2895600" w="4662169">
                <a:moveTo>
                  <a:pt x="4662072" y="991552"/>
                </a:moveTo>
                <a:lnTo>
                  <a:pt x="2924574" y="1830808"/>
                </a:lnTo>
                <a:lnTo>
                  <a:pt x="2962718" y="1858941"/>
                </a:lnTo>
                <a:lnTo>
                  <a:pt x="3001965" y="1885304"/>
                </a:lnTo>
                <a:lnTo>
                  <a:pt x="3042247" y="1909872"/>
                </a:lnTo>
                <a:lnTo>
                  <a:pt x="3083496" y="1932622"/>
                </a:lnTo>
                <a:lnTo>
                  <a:pt x="3125843" y="1953618"/>
                </a:lnTo>
                <a:lnTo>
                  <a:pt x="3168625" y="1972574"/>
                </a:lnTo>
                <a:lnTo>
                  <a:pt x="3212368" y="1989728"/>
                </a:lnTo>
                <a:lnTo>
                  <a:pt x="3256808" y="2004970"/>
                </a:lnTo>
                <a:lnTo>
                  <a:pt x="3301877" y="2018275"/>
                </a:lnTo>
                <a:lnTo>
                  <a:pt x="3347506" y="2029621"/>
                </a:lnTo>
                <a:lnTo>
                  <a:pt x="3393628" y="2038983"/>
                </a:lnTo>
                <a:lnTo>
                  <a:pt x="3440175" y="2046338"/>
                </a:lnTo>
                <a:lnTo>
                  <a:pt x="3487080" y="2051662"/>
                </a:lnTo>
                <a:lnTo>
                  <a:pt x="3534275" y="2054931"/>
                </a:lnTo>
                <a:lnTo>
                  <a:pt x="3581692" y="2056123"/>
                </a:lnTo>
                <a:lnTo>
                  <a:pt x="3629264" y="2055212"/>
                </a:lnTo>
                <a:lnTo>
                  <a:pt x="3676924" y="2052175"/>
                </a:lnTo>
                <a:lnTo>
                  <a:pt x="3724604" y="2046988"/>
                </a:lnTo>
                <a:lnTo>
                  <a:pt x="3772239" y="2039627"/>
                </a:lnTo>
                <a:lnTo>
                  <a:pt x="3819763" y="2030067"/>
                </a:lnTo>
                <a:lnTo>
                  <a:pt x="3866957" y="2018328"/>
                </a:lnTo>
                <a:lnTo>
                  <a:pt x="3914020" y="2004315"/>
                </a:lnTo>
                <a:lnTo>
                  <a:pt x="3960763" y="1988036"/>
                </a:lnTo>
                <a:lnTo>
                  <a:pt x="4007116" y="1969466"/>
                </a:lnTo>
                <a:lnTo>
                  <a:pt x="4053014" y="1948583"/>
                </a:lnTo>
                <a:lnTo>
                  <a:pt x="4095793" y="1926753"/>
                </a:lnTo>
                <a:lnTo>
                  <a:pt x="4137186" y="1903292"/>
                </a:lnTo>
                <a:lnTo>
                  <a:pt x="4177174" y="1878259"/>
                </a:lnTo>
                <a:lnTo>
                  <a:pt x="4215736" y="1851711"/>
                </a:lnTo>
                <a:lnTo>
                  <a:pt x="4252851" y="1823708"/>
                </a:lnTo>
                <a:lnTo>
                  <a:pt x="4288500" y="1794308"/>
                </a:lnTo>
                <a:lnTo>
                  <a:pt x="4322661" y="1763568"/>
                </a:lnTo>
                <a:lnTo>
                  <a:pt x="4355315" y="1731549"/>
                </a:lnTo>
                <a:lnTo>
                  <a:pt x="4386441" y="1698308"/>
                </a:lnTo>
                <a:lnTo>
                  <a:pt x="4416018" y="1663904"/>
                </a:lnTo>
                <a:lnTo>
                  <a:pt x="4444027" y="1628395"/>
                </a:lnTo>
                <a:lnTo>
                  <a:pt x="4470447" y="1591841"/>
                </a:lnTo>
                <a:lnTo>
                  <a:pt x="4495257" y="1554298"/>
                </a:lnTo>
                <a:lnTo>
                  <a:pt x="4518437" y="1515827"/>
                </a:lnTo>
                <a:lnTo>
                  <a:pt x="4539967" y="1476485"/>
                </a:lnTo>
                <a:lnTo>
                  <a:pt x="4559826" y="1436330"/>
                </a:lnTo>
                <a:lnTo>
                  <a:pt x="4577994" y="1395423"/>
                </a:lnTo>
                <a:lnTo>
                  <a:pt x="4594450" y="1353820"/>
                </a:lnTo>
                <a:lnTo>
                  <a:pt x="4609175" y="1311581"/>
                </a:lnTo>
                <a:lnTo>
                  <a:pt x="4622147" y="1268763"/>
                </a:lnTo>
                <a:lnTo>
                  <a:pt x="4633385" y="1225244"/>
                </a:lnTo>
                <a:lnTo>
                  <a:pt x="4642752" y="1181628"/>
                </a:lnTo>
                <a:lnTo>
                  <a:pt x="4650345" y="1137428"/>
                </a:lnTo>
                <a:lnTo>
                  <a:pt x="4656104" y="1092883"/>
                </a:lnTo>
                <a:lnTo>
                  <a:pt x="4660008" y="1048053"/>
                </a:lnTo>
                <a:lnTo>
                  <a:pt x="4662038" y="1002996"/>
                </a:lnTo>
                <a:lnTo>
                  <a:pt x="4662072" y="991552"/>
                </a:lnTo>
                <a:close/>
              </a:path>
            </a:pathLst>
          </a:custGeom>
          <a:solidFill>
            <a:srgbClr val="3D3B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Manrope"/>
              <a:ea typeface="Manrope"/>
              <a:cs typeface="Manrope"/>
              <a:sym typeface="Manrope"/>
            </a:endParaRPr>
          </a:p>
        </p:txBody>
      </p:sp>
    </p:spTree>
  </p:cSld>
  <p:clrMapOvr>
    <a:masterClrMapping/>
  </p:clrMapOvr>
  <p:extLst>
    <p:ext uri="{DCECCB84-F9BA-43D5-87BE-67443E8EF086}">
      <p15:sldGuideLst>
        <p15:guide id="1" orient="horz" pos="1008">
          <p15:clr>
            <a:srgbClr val="FA7B17"/>
          </p15:clr>
        </p15:guide>
        <p15:guide id="2" pos="1020">
          <p15:clr>
            <a:srgbClr val="FA7B17"/>
          </p15:clr>
        </p15:guide>
        <p15:guide id="3" orient="horz" pos="4969">
          <p15:clr>
            <a:srgbClr val="FA7B17"/>
          </p15:clr>
        </p15:guide>
        <p15:guide id="4" pos="4974">
          <p15:clr>
            <a:srgbClr val="FA7B17"/>
          </p15:clr>
        </p15:guide>
        <p15:guide id="5" pos="5783">
          <p15:clr>
            <a:srgbClr val="FA7B17"/>
          </p15:clr>
        </p15:guide>
        <p15:guide id="6" orient="horz" pos="1871">
          <p15:clr>
            <a:srgbClr val="FA7B17"/>
          </p15:clr>
        </p15:guide>
        <p15:guide id="7" orient="horz" pos="2551">
          <p15:clr>
            <a:srgbClr val="FA7B17"/>
          </p15:clr>
        </p15:guide>
        <p15:guide id="8" orient="horz" pos="3146">
          <p15:clr>
            <a:srgbClr val="FA7B17"/>
          </p15:clr>
        </p15:guide>
        <p15:guide id="9" orient="horz" pos="256">
          <p15:clr>
            <a:srgbClr val="FA7B17"/>
          </p15:clr>
        </p15:guide>
        <p15:guide id="10" pos="250">
          <p15:clr>
            <a:srgbClr val="FA7B17"/>
          </p15:clr>
        </p15:guide>
        <p15:guide id="11" orient="horz" pos="6232">
          <p15:clr>
            <a:srgbClr val="FA7B17"/>
          </p15:clr>
        </p15:guide>
        <p15:guide id="12" pos="11276">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лайд галереи 2 фото">
  <p:cSld name="TITLE_1">
    <p:spTree>
      <p:nvGrpSpPr>
        <p:cNvPr id="76" name="Shape 76"/>
        <p:cNvGrpSpPr/>
        <p:nvPr/>
      </p:nvGrpSpPr>
      <p:grpSpPr>
        <a:xfrm>
          <a:off x="0" y="0"/>
          <a:ext cx="0" cy="0"/>
          <a:chOff x="0" y="0"/>
          <a:chExt cx="0" cy="0"/>
        </a:xfrm>
      </p:grpSpPr>
      <p:sp>
        <p:nvSpPr>
          <p:cNvPr id="77" name="Google Shape;77;p26"/>
          <p:cNvSpPr txBox="1"/>
          <p:nvPr/>
        </p:nvSpPr>
        <p:spPr>
          <a:xfrm>
            <a:off x="807350" y="9746746"/>
            <a:ext cx="2089800" cy="3231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rgbClr val="000000"/>
              </a:buClr>
              <a:buSzPts val="1100"/>
              <a:buFont typeface="Arial"/>
              <a:buNone/>
            </a:pPr>
            <a:r>
              <a:rPr lang="ru" sz="1200">
                <a:latin typeface="Manrope SemiBold"/>
                <a:ea typeface="Manrope SemiBold"/>
                <a:cs typeface="Manrope SemiBold"/>
                <a:sym typeface="Manrope SemiBold"/>
              </a:rPr>
              <a:t>Финальная работа</a:t>
            </a:r>
            <a:endParaRPr sz="1200">
              <a:latin typeface="Manrope SemiBold"/>
              <a:ea typeface="Manrope SemiBold"/>
              <a:cs typeface="Manrope SemiBold"/>
              <a:sym typeface="Manrope SemiBold"/>
            </a:endParaRPr>
          </a:p>
        </p:txBody>
      </p:sp>
    </p:spTree>
  </p:cSld>
  <p:clrMapOvr>
    <a:masterClrMapping/>
  </p:clrMapOvr>
  <p:extLst>
    <p:ext uri="{DCECCB84-F9BA-43D5-87BE-67443E8EF086}">
      <p15:sldGuideLst>
        <p15:guide id="1" orient="horz" pos="239">
          <p15:clr>
            <a:srgbClr val="FA7B17"/>
          </p15:clr>
        </p15:guide>
        <p15:guide id="2" pos="11290">
          <p15:clr>
            <a:srgbClr val="FA7B17"/>
          </p15:clr>
        </p15:guide>
        <p15:guide id="3" pos="567">
          <p15:clr>
            <a:srgbClr val="FA7B17"/>
          </p15:clr>
        </p15:guide>
        <p15:guide id="4" pos="5798">
          <p15:clr>
            <a:srgbClr val="FA7B17"/>
          </p15:clr>
        </p15:guide>
        <p15:guide id="5" orient="horz" pos="1166">
          <p15:clr>
            <a:srgbClr val="FA7B17"/>
          </p15:clr>
        </p15:guide>
        <p15:guide id="6" pos="240">
          <p15:clr>
            <a:srgbClr val="FA7B17"/>
          </p15:clr>
        </p15:guide>
        <p15:guide id="7" orient="horz" pos="5970">
          <p15:clr>
            <a:srgbClr val="FA7B17"/>
          </p15:clr>
        </p15:guide>
        <p15:guide id="8" orient="horz" pos="2259">
          <p15:clr>
            <a:srgbClr val="FA7B17"/>
          </p15:clr>
        </p15:guide>
        <p15:guide id="9" pos="5720">
          <p15:clr>
            <a:srgbClr val="FA7B17"/>
          </p15:clr>
        </p15:guide>
        <p15:guide id="10" orient="horz" pos="5301">
          <p15:clr>
            <a:srgbClr val="FA7B17"/>
          </p15:clr>
        </p15:guide>
        <p15:guide id="11" pos="10921">
          <p15:clr>
            <a:srgbClr val="FA7B17"/>
          </p15:clr>
        </p15:guide>
        <p15:guide id="12" orient="horz" pos="5689">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2">
  <p:cSld name="1_Титульный слайд">
    <p:spTree>
      <p:nvGrpSpPr>
        <p:cNvPr id="78" name="Shape 78"/>
        <p:cNvGrpSpPr/>
        <p:nvPr/>
      </p:nvGrpSpPr>
      <p:grpSpPr>
        <a:xfrm>
          <a:off x="0" y="0"/>
          <a:ext cx="0" cy="0"/>
          <a:chOff x="0" y="0"/>
          <a:chExt cx="0" cy="0"/>
        </a:xfrm>
      </p:grpSpPr>
      <p:sp>
        <p:nvSpPr>
          <p:cNvPr id="79" name="Google Shape;79;p27"/>
          <p:cNvSpPr txBox="1"/>
          <p:nvPr/>
        </p:nvSpPr>
        <p:spPr>
          <a:xfrm>
            <a:off x="807350" y="9746746"/>
            <a:ext cx="2089800" cy="3231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rPr lang="ru" sz="1200">
                <a:latin typeface="Manrope SemiBold"/>
                <a:ea typeface="Manrope SemiBold"/>
                <a:cs typeface="Manrope SemiBold"/>
                <a:sym typeface="Manrope SemiBold"/>
              </a:rPr>
              <a:t>Финальная работа</a:t>
            </a:r>
            <a:endParaRPr sz="1200">
              <a:latin typeface="Manrope SemiBold"/>
              <a:ea typeface="Manrope SemiBold"/>
              <a:cs typeface="Manrope SemiBold"/>
              <a:sym typeface="Manrope SemiBold"/>
            </a:endParaRPr>
          </a:p>
        </p:txBody>
      </p:sp>
    </p:spTree>
  </p:cSld>
  <p:clrMapOvr>
    <a:masterClrMapping/>
  </p:clrMapOvr>
  <p:extLst>
    <p:ext uri="{DCECCB84-F9BA-43D5-87BE-67443E8EF086}">
      <p15:sldGuideLst>
        <p15:guide id="1" pos="240">
          <p15:clr>
            <a:srgbClr val="FA7B17"/>
          </p15:clr>
        </p15:guide>
        <p15:guide id="2" orient="horz" pos="240">
          <p15:clr>
            <a:srgbClr val="FA7B17"/>
          </p15:clr>
        </p15:guide>
        <p15:guide id="3" orient="horz" pos="3598">
          <p15:clr>
            <a:srgbClr val="FA7B17"/>
          </p15:clr>
        </p15:guide>
        <p15:guide id="4" pos="595">
          <p15:clr>
            <a:srgbClr val="FA7B17"/>
          </p15:clr>
        </p15:guide>
        <p15:guide id="5" orient="horz" pos="4668">
          <p15:clr>
            <a:srgbClr val="FA7B17"/>
          </p15:clr>
        </p15:guide>
        <p15:guide id="6" orient="horz" pos="4327">
          <p15:clr>
            <a:srgbClr val="FA7B17"/>
          </p15:clr>
        </p15:guide>
        <p15:guide id="7" pos="11279">
          <p15:clr>
            <a:srgbClr val="FA7B17"/>
          </p15:clr>
        </p15:guide>
        <p15:guide id="8" orient="horz" pos="5970">
          <p15:clr>
            <a:srgbClr val="FA7B17"/>
          </p15:clr>
        </p15:guide>
        <p15:guide id="9" pos="4876">
          <p15:clr>
            <a:srgbClr val="FA7B17"/>
          </p15:clr>
        </p15:guide>
        <p15:guide id="10" pos="661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 name="Google Shape;18;p4"/>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19" name="Google Shape;19;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p5"/>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3" name="Google Shape;23;p5"/>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4" name="Google Shape;34;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8" name="Google Shape;38;p9"/>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2" type="body"/>
          </p:nvPr>
        </p:nvSpPr>
        <p:spPr>
          <a:xfrm>
            <a:off x="9879000" y="144815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40" name="Google Shape;40;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None/>
              <a:defRPr/>
            </a:lvl1pPr>
          </a:lstStyle>
          <a:p/>
        </p:txBody>
      </p:sp>
      <p:sp>
        <p:nvSpPr>
          <p:cNvPr id="43" name="Google Shape;43;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dk2"/>
              </a:buClr>
              <a:buSzPts val="3600"/>
              <a:buChar char="●"/>
              <a:defRPr sz="3600">
                <a:solidFill>
                  <a:schemeClr val="dk2"/>
                </a:solidFill>
              </a:defRPr>
            </a:lvl1pPr>
            <a:lvl2pPr indent="-406400" lvl="1" marL="914400">
              <a:lnSpc>
                <a:spcPct val="115000"/>
              </a:lnSpc>
              <a:spcBef>
                <a:spcPts val="0"/>
              </a:spcBef>
              <a:spcAft>
                <a:spcPts val="0"/>
              </a:spcAft>
              <a:buClr>
                <a:schemeClr val="dk2"/>
              </a:buClr>
              <a:buSzPts val="2800"/>
              <a:buChar char="○"/>
              <a:defRPr sz="2800">
                <a:solidFill>
                  <a:schemeClr val="dk2"/>
                </a:solidFill>
              </a:defRPr>
            </a:lvl2pPr>
            <a:lvl3pPr indent="-406400" lvl="2" marL="1371600">
              <a:lnSpc>
                <a:spcPct val="115000"/>
              </a:lnSpc>
              <a:spcBef>
                <a:spcPts val="0"/>
              </a:spcBef>
              <a:spcAft>
                <a:spcPts val="0"/>
              </a:spcAft>
              <a:buClr>
                <a:schemeClr val="dk2"/>
              </a:buClr>
              <a:buSzPts val="2800"/>
              <a:buChar char="■"/>
              <a:defRPr sz="2800">
                <a:solidFill>
                  <a:schemeClr val="dk2"/>
                </a:solidFill>
              </a:defRPr>
            </a:lvl3pPr>
            <a:lvl4pPr indent="-406400" lvl="3" marL="1828800">
              <a:lnSpc>
                <a:spcPct val="115000"/>
              </a:lnSpc>
              <a:spcBef>
                <a:spcPts val="0"/>
              </a:spcBef>
              <a:spcAft>
                <a:spcPts val="0"/>
              </a:spcAft>
              <a:buClr>
                <a:schemeClr val="dk2"/>
              </a:buClr>
              <a:buSzPts val="2800"/>
              <a:buChar char="●"/>
              <a:defRPr sz="2800">
                <a:solidFill>
                  <a:schemeClr val="dk2"/>
                </a:solidFill>
              </a:defRPr>
            </a:lvl4pPr>
            <a:lvl5pPr indent="-406400" lvl="4" marL="2286000">
              <a:lnSpc>
                <a:spcPct val="115000"/>
              </a:lnSpc>
              <a:spcBef>
                <a:spcPts val="0"/>
              </a:spcBef>
              <a:spcAft>
                <a:spcPts val="0"/>
              </a:spcAft>
              <a:buClr>
                <a:schemeClr val="dk2"/>
              </a:buClr>
              <a:buSzPts val="2800"/>
              <a:buChar char="○"/>
              <a:defRPr sz="2800">
                <a:solidFill>
                  <a:schemeClr val="dk2"/>
                </a:solidFill>
              </a:defRPr>
            </a:lvl5pPr>
            <a:lvl6pPr indent="-406400" lvl="5" marL="2743200">
              <a:lnSpc>
                <a:spcPct val="115000"/>
              </a:lnSpc>
              <a:spcBef>
                <a:spcPts val="0"/>
              </a:spcBef>
              <a:spcAft>
                <a:spcPts val="0"/>
              </a:spcAft>
              <a:buClr>
                <a:schemeClr val="dk2"/>
              </a:buClr>
              <a:buSzPts val="2800"/>
              <a:buChar char="■"/>
              <a:defRPr sz="2800">
                <a:solidFill>
                  <a:schemeClr val="dk2"/>
                </a:solidFill>
              </a:defRPr>
            </a:lvl6pPr>
            <a:lvl7pPr indent="-406400" lvl="6" marL="3200400">
              <a:lnSpc>
                <a:spcPct val="115000"/>
              </a:lnSpc>
              <a:spcBef>
                <a:spcPts val="0"/>
              </a:spcBef>
              <a:spcAft>
                <a:spcPts val="0"/>
              </a:spcAft>
              <a:buClr>
                <a:schemeClr val="dk2"/>
              </a:buClr>
              <a:buSzPts val="2800"/>
              <a:buChar char="●"/>
              <a:defRPr sz="2800">
                <a:solidFill>
                  <a:schemeClr val="dk2"/>
                </a:solidFill>
              </a:defRPr>
            </a:lvl7pPr>
            <a:lvl8pPr indent="-406400" lvl="7" marL="3657600">
              <a:lnSpc>
                <a:spcPct val="115000"/>
              </a:lnSpc>
              <a:spcBef>
                <a:spcPts val="0"/>
              </a:spcBef>
              <a:spcAft>
                <a:spcPts val="0"/>
              </a:spcAft>
              <a:buClr>
                <a:schemeClr val="dk2"/>
              </a:buClr>
              <a:buSzPts val="2800"/>
              <a:buChar char="○"/>
              <a:defRPr sz="2800">
                <a:solidFill>
                  <a:schemeClr val="dk2"/>
                </a:solidFill>
              </a:defRPr>
            </a:lvl8pPr>
            <a:lvl9pPr indent="-406400" lvl="8" marL="4114800">
              <a:lnSpc>
                <a:spcPct val="115000"/>
              </a:lnSpc>
              <a:spcBef>
                <a:spcPts val="0"/>
              </a:spcBef>
              <a:spcAft>
                <a:spcPts val="0"/>
              </a:spcAft>
              <a:buClr>
                <a:schemeClr val="dk2"/>
              </a:buClr>
              <a:buSzPts val="2800"/>
              <a:buChar char="■"/>
              <a:defRPr sz="2800">
                <a:solidFill>
                  <a:schemeClr val="dk2"/>
                </a:solidFill>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8"/>
          <p:cNvSpPr/>
          <p:nvPr/>
        </p:nvSpPr>
        <p:spPr>
          <a:xfrm>
            <a:off x="381000" y="380933"/>
            <a:ext cx="17526000" cy="8439150"/>
          </a:xfrm>
          <a:custGeom>
            <a:rect b="b" l="l" r="r" t="t"/>
            <a:pathLst>
              <a:path extrusionOk="0" h="5626100" w="11684000">
                <a:moveTo>
                  <a:pt x="190500" y="5626100"/>
                </a:moveTo>
                <a:lnTo>
                  <a:pt x="11493500" y="5626100"/>
                </a:lnTo>
                <a:cubicBezTo>
                  <a:pt x="11598719" y="5626100"/>
                  <a:pt x="11684000" y="5540807"/>
                  <a:pt x="11684000" y="5435600"/>
                </a:cubicBezTo>
                <a:lnTo>
                  <a:pt x="11684000" y="567004"/>
                </a:lnTo>
                <a:lnTo>
                  <a:pt x="11684000" y="190500"/>
                </a:lnTo>
                <a:cubicBezTo>
                  <a:pt x="11684000" y="85290"/>
                  <a:pt x="11598719" y="0"/>
                  <a:pt x="11493500" y="0"/>
                </a:cubicBezTo>
                <a:lnTo>
                  <a:pt x="6212586" y="0"/>
                </a:lnTo>
                <a:lnTo>
                  <a:pt x="190500" y="0"/>
                </a:lnTo>
                <a:cubicBezTo>
                  <a:pt x="85290" y="0"/>
                  <a:pt x="0" y="85289"/>
                  <a:pt x="0" y="190500"/>
                </a:cubicBezTo>
                <a:lnTo>
                  <a:pt x="0" y="5435600"/>
                </a:lnTo>
                <a:cubicBezTo>
                  <a:pt x="0" y="5540813"/>
                  <a:pt x="85290" y="5626100"/>
                  <a:pt x="190500" y="5626100"/>
                </a:cubicBezTo>
                <a:close/>
              </a:path>
            </a:pathLst>
          </a:custGeom>
          <a:solidFill>
            <a:srgbClr val="F2F2F4"/>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800">
              <a:solidFill>
                <a:srgbClr val="000000"/>
              </a:solidFill>
              <a:latin typeface="Arial"/>
              <a:ea typeface="Arial"/>
              <a:cs typeface="Arial"/>
              <a:sym typeface="Arial"/>
            </a:endParaRPr>
          </a:p>
        </p:txBody>
      </p:sp>
      <p:pic>
        <p:nvPicPr>
          <p:cNvPr id="85" name="Google Shape;85;p28"/>
          <p:cNvPicPr preferRelativeResize="0"/>
          <p:nvPr/>
        </p:nvPicPr>
        <p:blipFill>
          <a:blip r:embed="rId3">
            <a:alphaModFix/>
          </a:blip>
          <a:stretch>
            <a:fillRect/>
          </a:stretch>
        </p:blipFill>
        <p:spPr>
          <a:xfrm>
            <a:off x="9927400" y="768125"/>
            <a:ext cx="7678800" cy="7678800"/>
          </a:xfrm>
          <a:prstGeom prst="roundRect">
            <a:avLst>
              <a:gd fmla="val 6315" name="adj"/>
            </a:avLst>
          </a:prstGeom>
          <a:noFill/>
          <a:ln>
            <a:noFill/>
          </a:ln>
        </p:spPr>
      </p:pic>
      <p:sp>
        <p:nvSpPr>
          <p:cNvPr id="86" name="Google Shape;86;p28"/>
          <p:cNvSpPr/>
          <p:nvPr/>
        </p:nvSpPr>
        <p:spPr>
          <a:xfrm>
            <a:off x="935050" y="1033300"/>
            <a:ext cx="3249000" cy="619200"/>
          </a:xfrm>
          <a:prstGeom prst="roundRect">
            <a:avLst>
              <a:gd fmla="val 50000" name="adj"/>
            </a:avLst>
          </a:prstGeom>
          <a:noFill/>
          <a:ln cap="flat" cmpd="sng" w="9525">
            <a:solidFill>
              <a:schemeClr val="dk1"/>
            </a:solidFill>
            <a:prstDash val="solid"/>
            <a:miter lim="8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800">
              <a:solidFill>
                <a:srgbClr val="FFFFFF"/>
              </a:solidFill>
              <a:latin typeface="Arial"/>
              <a:ea typeface="Arial"/>
              <a:cs typeface="Arial"/>
              <a:sym typeface="Arial"/>
            </a:endParaRPr>
          </a:p>
        </p:txBody>
      </p:sp>
      <p:sp>
        <p:nvSpPr>
          <p:cNvPr id="87" name="Google Shape;87;p28"/>
          <p:cNvSpPr txBox="1"/>
          <p:nvPr/>
        </p:nvSpPr>
        <p:spPr>
          <a:xfrm>
            <a:off x="763725" y="2059465"/>
            <a:ext cx="8473500" cy="12159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SzPts val="1100"/>
              <a:buNone/>
            </a:pPr>
            <a:r>
              <a:t/>
            </a:r>
            <a:endParaRPr sz="7000">
              <a:solidFill>
                <a:schemeClr val="dk1"/>
              </a:solidFill>
              <a:latin typeface="Manrope Medium"/>
              <a:ea typeface="Manrope Medium"/>
              <a:cs typeface="Manrope Medium"/>
              <a:sym typeface="Manrope Medium"/>
            </a:endParaRPr>
          </a:p>
        </p:txBody>
      </p:sp>
      <p:sp>
        <p:nvSpPr>
          <p:cNvPr id="88" name="Google Shape;88;p28"/>
          <p:cNvSpPr txBox="1"/>
          <p:nvPr/>
        </p:nvSpPr>
        <p:spPr>
          <a:xfrm>
            <a:off x="935050" y="1088950"/>
            <a:ext cx="3249000" cy="50790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ru" sz="2400">
                <a:solidFill>
                  <a:schemeClr val="dk1"/>
                </a:solidFill>
                <a:latin typeface="Manrope"/>
                <a:ea typeface="Manrope"/>
                <a:cs typeface="Manrope"/>
                <a:sym typeface="Manrope"/>
              </a:rPr>
              <a:t>Финальная работа</a:t>
            </a:r>
            <a:endParaRPr sz="2400">
              <a:solidFill>
                <a:schemeClr val="dk1"/>
              </a:solidFill>
              <a:latin typeface="Manrope"/>
              <a:ea typeface="Manrope"/>
              <a:cs typeface="Manrope"/>
              <a:sym typeface="Manrope"/>
            </a:endParaRPr>
          </a:p>
        </p:txBody>
      </p:sp>
      <p:pic>
        <p:nvPicPr>
          <p:cNvPr id="89" name="Google Shape;89;p28"/>
          <p:cNvPicPr preferRelativeResize="0"/>
          <p:nvPr/>
        </p:nvPicPr>
        <p:blipFill rotWithShape="1">
          <a:blip r:embed="rId4">
            <a:alphaModFix/>
          </a:blip>
          <a:srcRect b="0" l="0" r="0" t="0"/>
          <a:stretch/>
        </p:blipFill>
        <p:spPr>
          <a:xfrm>
            <a:off x="935050" y="9380530"/>
            <a:ext cx="1540504" cy="345410"/>
          </a:xfrm>
          <a:prstGeom prst="rect">
            <a:avLst/>
          </a:prstGeom>
          <a:noFill/>
          <a:ln>
            <a:noFill/>
          </a:ln>
        </p:spPr>
      </p:pic>
      <p:sp>
        <p:nvSpPr>
          <p:cNvPr id="90" name="Google Shape;90;p28"/>
          <p:cNvSpPr/>
          <p:nvPr/>
        </p:nvSpPr>
        <p:spPr>
          <a:xfrm>
            <a:off x="14414248" y="9300785"/>
            <a:ext cx="3486000" cy="504900"/>
          </a:xfrm>
          <a:prstGeom prst="roundRect">
            <a:avLst>
              <a:gd fmla="val 16667" name="adj"/>
            </a:avLst>
          </a:prstGeom>
          <a:noFill/>
          <a:ln cap="flat" cmpd="sng" w="9525">
            <a:solidFill>
              <a:srgbClr val="000000"/>
            </a:solidFill>
            <a:prstDash val="solid"/>
            <a:miter lim="8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800">
              <a:solidFill>
                <a:srgbClr val="000000"/>
              </a:solidFill>
              <a:latin typeface="Arial"/>
              <a:ea typeface="Arial"/>
              <a:cs typeface="Arial"/>
              <a:sym typeface="Arial"/>
            </a:endParaRPr>
          </a:p>
        </p:txBody>
      </p:sp>
      <p:sp>
        <p:nvSpPr>
          <p:cNvPr id="91" name="Google Shape;91;p28"/>
          <p:cNvSpPr txBox="1"/>
          <p:nvPr/>
        </p:nvSpPr>
        <p:spPr>
          <a:xfrm>
            <a:off x="14407806" y="9345485"/>
            <a:ext cx="3499200" cy="41550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ru" sz="1800">
                <a:solidFill>
                  <a:srgbClr val="000000"/>
                </a:solidFill>
                <a:latin typeface="Manrope"/>
                <a:ea typeface="Manrope"/>
                <a:cs typeface="Manrope"/>
                <a:sym typeface="Manrope"/>
              </a:rPr>
              <a:t>образовательная платформа</a:t>
            </a:r>
            <a:endParaRPr sz="1800">
              <a:latin typeface="Manrope"/>
              <a:ea typeface="Manrope"/>
              <a:cs typeface="Manrope"/>
              <a:sym typeface="Manrope"/>
            </a:endParaRPr>
          </a:p>
        </p:txBody>
      </p:sp>
      <p:sp>
        <p:nvSpPr>
          <p:cNvPr id="92" name="Google Shape;92;p28"/>
          <p:cNvSpPr txBox="1"/>
          <p:nvPr/>
        </p:nvSpPr>
        <p:spPr>
          <a:xfrm>
            <a:off x="840474" y="7034750"/>
            <a:ext cx="4436400" cy="556800"/>
          </a:xfrm>
          <a:prstGeom prst="rect">
            <a:avLst/>
          </a:prstGeom>
          <a:noFill/>
          <a:ln>
            <a:noFill/>
          </a:ln>
        </p:spPr>
        <p:txBody>
          <a:bodyPr anchorCtr="0" anchor="t" bIns="62350" lIns="124750" spcFirstLastPara="1" rIns="124750" wrap="square" tIns="62350">
            <a:spAutoFit/>
          </a:bodyPr>
          <a:lstStyle/>
          <a:p>
            <a:pPr indent="0" lvl="0" marL="0" marR="0" rtl="0" algn="l">
              <a:lnSpc>
                <a:spcPct val="114000"/>
              </a:lnSpc>
              <a:spcBef>
                <a:spcPts val="0"/>
              </a:spcBef>
              <a:spcAft>
                <a:spcPts val="1000"/>
              </a:spcAft>
              <a:buClr>
                <a:schemeClr val="dk1"/>
              </a:buClr>
              <a:buSzPts val="2800"/>
              <a:buFont typeface="Manrope SemiBold"/>
              <a:buNone/>
            </a:pPr>
            <a:r>
              <a:rPr lang="ru" sz="2800">
                <a:solidFill>
                  <a:schemeClr val="dk1"/>
                </a:solidFill>
                <a:latin typeface="Manrope SemiBold"/>
                <a:ea typeface="Manrope SemiBold"/>
                <a:cs typeface="Manrope SemiBold"/>
                <a:sym typeface="Manrope SemiBold"/>
              </a:rPr>
              <a:t>Ваше имя</a:t>
            </a:r>
            <a:endParaRPr b="0" i="0" sz="2800" u="none" cap="none" strike="noStrike">
              <a:solidFill>
                <a:schemeClr val="dk1"/>
              </a:solidFill>
              <a:latin typeface="Manrope SemiBold"/>
              <a:ea typeface="Manrope SemiBold"/>
              <a:cs typeface="Manrope SemiBold"/>
              <a:sym typeface="Manrope SemiBold"/>
            </a:endParaRPr>
          </a:p>
        </p:txBody>
      </p:sp>
      <p:sp>
        <p:nvSpPr>
          <p:cNvPr id="93" name="Google Shape;93;p28"/>
          <p:cNvSpPr txBox="1"/>
          <p:nvPr/>
        </p:nvSpPr>
        <p:spPr>
          <a:xfrm>
            <a:off x="853250" y="7591550"/>
            <a:ext cx="4794900" cy="480000"/>
          </a:xfrm>
          <a:prstGeom prst="rect">
            <a:avLst/>
          </a:prstGeom>
          <a:noFill/>
          <a:ln>
            <a:noFill/>
          </a:ln>
        </p:spPr>
        <p:txBody>
          <a:bodyPr anchorCtr="0" anchor="t" bIns="62350" lIns="124750" spcFirstLastPara="1" rIns="124750" wrap="square" tIns="62350">
            <a:spAutoFit/>
          </a:bodyPr>
          <a:lstStyle/>
          <a:p>
            <a:pPr indent="0" lvl="0" marL="0" marR="0" rtl="0" algn="l">
              <a:lnSpc>
                <a:spcPct val="115000"/>
              </a:lnSpc>
              <a:spcBef>
                <a:spcPts val="0"/>
              </a:spcBef>
              <a:spcAft>
                <a:spcPts val="0"/>
              </a:spcAft>
              <a:buClr>
                <a:srgbClr val="000000"/>
              </a:buClr>
              <a:buSzPts val="2200"/>
              <a:buFont typeface="Arial"/>
              <a:buNone/>
            </a:pPr>
            <a:r>
              <a:rPr lang="ru" sz="2300">
                <a:solidFill>
                  <a:schemeClr val="dk1"/>
                </a:solidFill>
                <a:latin typeface="Manrope"/>
                <a:ea typeface="Manrope"/>
                <a:cs typeface="Manrope"/>
                <a:sym typeface="Manrope"/>
              </a:rPr>
              <a:t>Вилков Сергей Борисович</a:t>
            </a:r>
            <a:endParaRPr b="0" i="0" sz="2300" u="none" cap="none" strike="noStrike">
              <a:solidFill>
                <a:schemeClr val="dk1"/>
              </a:solidFill>
              <a:latin typeface="Manrope"/>
              <a:ea typeface="Manrope"/>
              <a:cs typeface="Manrope"/>
              <a:sym typeface="Manrope"/>
            </a:endParaRPr>
          </a:p>
        </p:txBody>
      </p:sp>
      <p:sp>
        <p:nvSpPr>
          <p:cNvPr id="94" name="Google Shape;94;p28"/>
          <p:cNvSpPr txBox="1"/>
          <p:nvPr/>
        </p:nvSpPr>
        <p:spPr>
          <a:xfrm>
            <a:off x="853256" y="2737402"/>
            <a:ext cx="8890500" cy="1469100"/>
          </a:xfrm>
          <a:prstGeom prst="rect">
            <a:avLst/>
          </a:prstGeom>
          <a:noFill/>
          <a:ln>
            <a:noFill/>
          </a:ln>
        </p:spPr>
        <p:txBody>
          <a:bodyPr anchorCtr="0" anchor="t" bIns="41550" lIns="83150" spcFirstLastPara="1" rIns="83150" wrap="square" tIns="41550">
            <a:spAutoFit/>
          </a:bodyPr>
          <a:lstStyle/>
          <a:p>
            <a:pPr indent="0" lvl="0" marL="0" marR="0" rtl="0" algn="l">
              <a:lnSpc>
                <a:spcPct val="100000"/>
              </a:lnSpc>
              <a:spcBef>
                <a:spcPts val="0"/>
              </a:spcBef>
              <a:spcAft>
                <a:spcPts val="0"/>
              </a:spcAft>
              <a:buClr>
                <a:schemeClr val="dk1"/>
              </a:buClr>
              <a:buSzPts val="1100"/>
              <a:buFont typeface="Arial"/>
              <a:buNone/>
            </a:pPr>
            <a:r>
              <a:rPr lang="ru" sz="4500">
                <a:solidFill>
                  <a:schemeClr val="dk1"/>
                </a:solidFill>
                <a:latin typeface="Manrope Medium"/>
                <a:ea typeface="Manrope Medium"/>
                <a:cs typeface="Manrope Medium"/>
                <a:sym typeface="Manrope Medium"/>
              </a:rPr>
              <a:t>Кейс: план по выходу на Wildberries для Хлебницы</a:t>
            </a:r>
            <a:endParaRPr sz="4500">
              <a:solidFill>
                <a:schemeClr val="dk1"/>
              </a:solidFill>
              <a:latin typeface="Manrope Medium"/>
              <a:ea typeface="Manrope Medium"/>
              <a:cs typeface="Manrope Medium"/>
              <a:sym typeface="Manrope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4" name="Google Shape;224;p37"/>
          <p:cNvSpPr txBox="1"/>
          <p:nvPr/>
        </p:nvSpPr>
        <p:spPr>
          <a:xfrm>
            <a:off x="781950" y="1085175"/>
            <a:ext cx="18192000" cy="22935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Контент для карточки товара </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p:txBody>
      </p:sp>
      <p:sp>
        <p:nvSpPr>
          <p:cNvPr id="225" name="Google Shape;225;p37"/>
          <p:cNvSpPr/>
          <p:nvPr/>
        </p:nvSpPr>
        <p:spPr>
          <a:xfrm>
            <a:off x="943200" y="2441750"/>
            <a:ext cx="1648500" cy="502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600">
                <a:latin typeface="Manrope Medium"/>
                <a:ea typeface="Manrope Medium"/>
                <a:cs typeface="Manrope Medium"/>
                <a:sym typeface="Manrope Medium"/>
              </a:rPr>
              <a:t>Раздел 4</a:t>
            </a:r>
            <a:endParaRPr sz="1600">
              <a:latin typeface="Manrope Medium"/>
              <a:ea typeface="Manrope Medium"/>
              <a:cs typeface="Manrope Medium"/>
              <a:sym typeface="Manrope Medium"/>
            </a:endParaRPr>
          </a:p>
        </p:txBody>
      </p:sp>
      <p:sp>
        <p:nvSpPr>
          <p:cNvPr id="226" name="Google Shape;226;p37"/>
          <p:cNvSpPr txBox="1"/>
          <p:nvPr/>
        </p:nvSpPr>
        <p:spPr>
          <a:xfrm>
            <a:off x="781950" y="3378675"/>
            <a:ext cx="4611900" cy="5946300"/>
          </a:xfrm>
          <a:prstGeom prst="rect">
            <a:avLst/>
          </a:prstGeom>
          <a:noFill/>
          <a:ln>
            <a:noFill/>
          </a:ln>
        </p:spPr>
        <p:txBody>
          <a:bodyPr anchorCtr="0" anchor="t" bIns="182850" lIns="182850" spcFirstLastPara="1" rIns="182850" wrap="square" tIns="182850">
            <a:noAutofit/>
          </a:bodyPr>
          <a:lstStyle/>
          <a:p>
            <a:pPr indent="-361950" lvl="0" marL="457200" marR="0" rtl="0" algn="l">
              <a:lnSpc>
                <a:spcPct val="115000"/>
              </a:lnSpc>
              <a:spcBef>
                <a:spcPts val="1200"/>
              </a:spcBef>
              <a:spcAft>
                <a:spcPts val="0"/>
              </a:spcAft>
              <a:buClr>
                <a:schemeClr val="dk1"/>
              </a:buClr>
              <a:buSzPts val="2100"/>
              <a:buChar char="●"/>
            </a:pPr>
            <a:r>
              <a:rPr lang="ru" sz="2100">
                <a:solidFill>
                  <a:schemeClr val="dk1"/>
                </a:solidFill>
                <a:highlight>
                  <a:srgbClr val="FFFFFF"/>
                </a:highlight>
              </a:rPr>
              <a:t>Нельзя использовать яркие, красные и чёрные цвета для фона. </a:t>
            </a:r>
            <a:endParaRPr sz="2100">
              <a:solidFill>
                <a:schemeClr val="dk1"/>
              </a:solidFill>
              <a:highlight>
                <a:srgbClr val="FFFFFF"/>
              </a:highlight>
            </a:endParaRPr>
          </a:p>
          <a:p>
            <a:pPr indent="-361950" lvl="0" marL="457200" marR="0" rtl="0" algn="l">
              <a:lnSpc>
                <a:spcPct val="115000"/>
              </a:lnSpc>
              <a:spcBef>
                <a:spcPts val="0"/>
              </a:spcBef>
              <a:spcAft>
                <a:spcPts val="0"/>
              </a:spcAft>
              <a:buClr>
                <a:schemeClr val="dk1"/>
              </a:buClr>
              <a:buSzPts val="2100"/>
              <a:buChar char="●"/>
            </a:pPr>
            <a:r>
              <a:rPr lang="ru" sz="2100">
                <a:solidFill>
                  <a:schemeClr val="dk1"/>
                </a:solidFill>
                <a:highlight>
                  <a:srgbClr val="FFFFFF"/>
                </a:highlight>
              </a:rPr>
              <a:t>Можно использовать бежевый, жёлтый, зелёный и любые теплые цветовые тона. </a:t>
            </a:r>
            <a:endParaRPr sz="2100">
              <a:solidFill>
                <a:schemeClr val="dk1"/>
              </a:solidFill>
              <a:highlight>
                <a:srgbClr val="FFFFFF"/>
              </a:highlight>
            </a:endParaRPr>
          </a:p>
          <a:p>
            <a:pPr indent="-438150" lvl="0" marL="457200" marR="0" rtl="0" algn="l">
              <a:lnSpc>
                <a:spcPct val="115000"/>
              </a:lnSpc>
              <a:spcBef>
                <a:spcPts val="0"/>
              </a:spcBef>
              <a:spcAft>
                <a:spcPts val="0"/>
              </a:spcAft>
              <a:buClr>
                <a:schemeClr val="dk1"/>
              </a:buClr>
              <a:buSzPts val="3300"/>
              <a:buChar char="●"/>
            </a:pPr>
            <a:r>
              <a:rPr lang="ru" sz="2100">
                <a:solidFill>
                  <a:schemeClr val="dk1"/>
                </a:solidFill>
                <a:highlight>
                  <a:srgbClr val="FFFFFF"/>
                </a:highlight>
              </a:rPr>
              <a:t>На главном фото </a:t>
            </a:r>
            <a:r>
              <a:rPr lang="ru" sz="2100">
                <a:solidFill>
                  <a:schemeClr val="dk1"/>
                </a:solidFill>
                <a:highlight>
                  <a:srgbClr val="FFFFFF"/>
                </a:highlight>
              </a:rPr>
              <a:t>вовнутрь</a:t>
            </a:r>
            <a:r>
              <a:rPr lang="ru" sz="2100">
                <a:solidFill>
                  <a:schemeClr val="dk1"/>
                </a:solidFill>
                <a:highlight>
                  <a:srgbClr val="FFFFFF"/>
                </a:highlight>
              </a:rPr>
              <a:t> хлебницы нужно положить целый хлеб, а на фото показывающим способ применения товара - нарезанные ломтики хлеба, а рядом с хлебницей положить отрезанный кусок </a:t>
            </a:r>
            <a:r>
              <a:rPr lang="ru" sz="2000">
                <a:solidFill>
                  <a:schemeClr val="dk1"/>
                </a:solidFill>
                <a:highlight>
                  <a:srgbClr val="FFFFFF"/>
                </a:highlight>
              </a:rPr>
              <a:t>хлеба. </a:t>
            </a:r>
            <a:endParaRPr sz="2500">
              <a:latin typeface="Manrope"/>
              <a:ea typeface="Manrope"/>
              <a:cs typeface="Manrope"/>
              <a:sym typeface="Manrope"/>
            </a:endParaRPr>
          </a:p>
        </p:txBody>
      </p:sp>
      <p:sp>
        <p:nvSpPr>
          <p:cNvPr id="227" name="Google Shape;227;p37"/>
          <p:cNvSpPr txBox="1"/>
          <p:nvPr/>
        </p:nvSpPr>
        <p:spPr>
          <a:xfrm>
            <a:off x="14391855" y="3020438"/>
            <a:ext cx="260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400"/>
              <a:t>Характеристики</a:t>
            </a:r>
            <a:endParaRPr b="1" sz="2400"/>
          </a:p>
        </p:txBody>
      </p:sp>
      <p:sp>
        <p:nvSpPr>
          <p:cNvPr id="228" name="Google Shape;228;p37"/>
          <p:cNvSpPr txBox="1"/>
          <p:nvPr/>
        </p:nvSpPr>
        <p:spPr>
          <a:xfrm>
            <a:off x="9670813" y="2980163"/>
            <a:ext cx="3489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2400"/>
              <a:t>Способы применени</a:t>
            </a:r>
            <a:r>
              <a:rPr b="1" lang="ru" sz="2400"/>
              <a:t>я</a:t>
            </a:r>
            <a:endParaRPr b="1" sz="2400"/>
          </a:p>
        </p:txBody>
      </p:sp>
      <p:sp>
        <p:nvSpPr>
          <p:cNvPr id="229" name="Google Shape;229;p37"/>
          <p:cNvSpPr txBox="1"/>
          <p:nvPr/>
        </p:nvSpPr>
        <p:spPr>
          <a:xfrm>
            <a:off x="9552475" y="9477375"/>
            <a:ext cx="3489300" cy="745500"/>
          </a:xfrm>
          <a:prstGeom prst="rect">
            <a:avLst/>
          </a:prstGeom>
          <a:noFill/>
          <a:ln>
            <a:noFill/>
          </a:ln>
        </p:spPr>
        <p:txBody>
          <a:bodyPr anchorCtr="0" anchor="t" bIns="182850" lIns="182850" spcFirstLastPara="1" rIns="182850" wrap="square" tIns="182850">
            <a:noAutofit/>
          </a:bodyPr>
          <a:lstStyle/>
          <a:p>
            <a:pPr indent="0" lvl="0" marL="0" marR="0" rtl="0" algn="l">
              <a:lnSpc>
                <a:spcPct val="115000"/>
              </a:lnSpc>
              <a:spcBef>
                <a:spcPts val="1200"/>
              </a:spcBef>
              <a:spcAft>
                <a:spcPts val="1200"/>
              </a:spcAft>
              <a:buClr>
                <a:schemeClr val="dk1"/>
              </a:buClr>
              <a:buSzPts val="1100"/>
              <a:buFont typeface="Arial"/>
              <a:buNone/>
            </a:pPr>
            <a:r>
              <a:t/>
            </a:r>
            <a:endParaRPr sz="2000">
              <a:latin typeface="Manrope"/>
              <a:ea typeface="Manrope"/>
              <a:cs typeface="Manrope"/>
              <a:sym typeface="Manrope"/>
            </a:endParaRPr>
          </a:p>
        </p:txBody>
      </p:sp>
      <p:sp>
        <p:nvSpPr>
          <p:cNvPr id="230" name="Google Shape;230;p37"/>
          <p:cNvSpPr txBox="1"/>
          <p:nvPr/>
        </p:nvSpPr>
        <p:spPr>
          <a:xfrm>
            <a:off x="13876625" y="9477375"/>
            <a:ext cx="3489300" cy="745500"/>
          </a:xfrm>
          <a:prstGeom prst="rect">
            <a:avLst/>
          </a:prstGeom>
          <a:noFill/>
          <a:ln>
            <a:noFill/>
          </a:ln>
        </p:spPr>
        <p:txBody>
          <a:bodyPr anchorCtr="0" anchor="t" bIns="182850" lIns="182850" spcFirstLastPara="1" rIns="182850" wrap="square" tIns="182850">
            <a:noAutofit/>
          </a:bodyPr>
          <a:lstStyle/>
          <a:p>
            <a:pPr indent="0" lvl="0" marL="0" marR="0" rtl="0" algn="l">
              <a:lnSpc>
                <a:spcPct val="115000"/>
              </a:lnSpc>
              <a:spcBef>
                <a:spcPts val="1200"/>
              </a:spcBef>
              <a:spcAft>
                <a:spcPts val="1200"/>
              </a:spcAft>
              <a:buClr>
                <a:schemeClr val="dk1"/>
              </a:buClr>
              <a:buSzPts val="1100"/>
              <a:buFont typeface="Arial"/>
              <a:buNone/>
            </a:pPr>
            <a:r>
              <a:t/>
            </a:r>
            <a:endParaRPr sz="2000">
              <a:latin typeface="Manrope"/>
              <a:ea typeface="Manrope"/>
              <a:cs typeface="Manrope"/>
              <a:sym typeface="Manrope"/>
            </a:endParaRPr>
          </a:p>
        </p:txBody>
      </p:sp>
      <p:pic>
        <p:nvPicPr>
          <p:cNvPr id="231" name="Google Shape;231;p37"/>
          <p:cNvPicPr preferRelativeResize="0"/>
          <p:nvPr/>
        </p:nvPicPr>
        <p:blipFill>
          <a:blip r:embed="rId3">
            <a:alphaModFix/>
          </a:blip>
          <a:stretch>
            <a:fillRect/>
          </a:stretch>
        </p:blipFill>
        <p:spPr>
          <a:xfrm>
            <a:off x="10188700" y="4055975"/>
            <a:ext cx="3489300" cy="5268999"/>
          </a:xfrm>
          <a:prstGeom prst="rect">
            <a:avLst/>
          </a:prstGeom>
          <a:noFill/>
          <a:ln>
            <a:noFill/>
          </a:ln>
        </p:spPr>
      </p:pic>
      <p:pic>
        <p:nvPicPr>
          <p:cNvPr id="232" name="Google Shape;232;p37"/>
          <p:cNvPicPr preferRelativeResize="0"/>
          <p:nvPr/>
        </p:nvPicPr>
        <p:blipFill>
          <a:blip r:embed="rId4">
            <a:alphaModFix/>
          </a:blip>
          <a:stretch>
            <a:fillRect/>
          </a:stretch>
        </p:blipFill>
        <p:spPr>
          <a:xfrm>
            <a:off x="14021775" y="4056025"/>
            <a:ext cx="3720526" cy="5268951"/>
          </a:xfrm>
          <a:prstGeom prst="rect">
            <a:avLst/>
          </a:prstGeom>
          <a:noFill/>
          <a:ln>
            <a:noFill/>
          </a:ln>
        </p:spPr>
      </p:pic>
      <p:pic>
        <p:nvPicPr>
          <p:cNvPr id="233" name="Google Shape;233;p37"/>
          <p:cNvPicPr preferRelativeResize="0"/>
          <p:nvPr/>
        </p:nvPicPr>
        <p:blipFill>
          <a:blip r:embed="rId5">
            <a:alphaModFix/>
          </a:blip>
          <a:stretch>
            <a:fillRect/>
          </a:stretch>
        </p:blipFill>
        <p:spPr>
          <a:xfrm>
            <a:off x="5893200" y="4056000"/>
            <a:ext cx="3951713" cy="5268951"/>
          </a:xfrm>
          <a:prstGeom prst="rect">
            <a:avLst/>
          </a:prstGeom>
          <a:noFill/>
          <a:ln>
            <a:noFill/>
          </a:ln>
        </p:spPr>
      </p:pic>
      <p:sp>
        <p:nvSpPr>
          <p:cNvPr id="234" name="Google Shape;234;p37"/>
          <p:cNvSpPr txBox="1"/>
          <p:nvPr/>
        </p:nvSpPr>
        <p:spPr>
          <a:xfrm>
            <a:off x="6190025" y="3016350"/>
            <a:ext cx="372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2400"/>
              <a:t>Главное фото</a:t>
            </a:r>
            <a:endParaRPr b="1"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nvSpPr>
        <p:spPr>
          <a:xfrm>
            <a:off x="781950" y="3020450"/>
            <a:ext cx="13546500" cy="3050400"/>
          </a:xfrm>
          <a:prstGeom prst="rect">
            <a:avLst/>
          </a:prstGeom>
          <a:noFill/>
          <a:ln>
            <a:noFill/>
          </a:ln>
        </p:spPr>
        <p:txBody>
          <a:bodyPr anchorCtr="0" anchor="t" bIns="182850" lIns="182850" spcFirstLastPara="1" rIns="182850" wrap="square" tIns="182850">
            <a:noAutofit/>
          </a:bodyPr>
          <a:lstStyle/>
          <a:p>
            <a:pPr indent="0" lvl="0" marL="0" marR="0" rtl="0" algn="l">
              <a:lnSpc>
                <a:spcPct val="115000"/>
              </a:lnSpc>
              <a:spcBef>
                <a:spcPts val="1200"/>
              </a:spcBef>
              <a:spcAft>
                <a:spcPts val="0"/>
              </a:spcAft>
              <a:buClr>
                <a:schemeClr val="dk1"/>
              </a:buClr>
              <a:buSzPts val="1100"/>
              <a:buFont typeface="Arial"/>
              <a:buNone/>
            </a:pPr>
            <a:r>
              <a:t/>
            </a:r>
            <a:endParaRPr sz="2000">
              <a:latin typeface="Manrope"/>
              <a:ea typeface="Manrope"/>
              <a:cs typeface="Manrope"/>
              <a:sym typeface="Manrope"/>
            </a:endParaRPr>
          </a:p>
          <a:p>
            <a:pPr indent="0" lvl="0" marL="0" marR="0" rtl="0" algn="l">
              <a:lnSpc>
                <a:spcPct val="115000"/>
              </a:lnSpc>
              <a:spcBef>
                <a:spcPts val="1200"/>
              </a:spcBef>
              <a:spcAft>
                <a:spcPts val="1200"/>
              </a:spcAft>
              <a:buClr>
                <a:schemeClr val="dk1"/>
              </a:buClr>
              <a:buSzPts val="1100"/>
              <a:buFont typeface="Arial"/>
              <a:buNone/>
            </a:pPr>
            <a:r>
              <a:t/>
            </a:r>
            <a:endParaRPr sz="2000">
              <a:latin typeface="Manrope"/>
              <a:ea typeface="Manrope"/>
              <a:cs typeface="Manrope"/>
              <a:sym typeface="Manrope"/>
            </a:endParaRPr>
          </a:p>
        </p:txBody>
      </p:sp>
      <p:sp>
        <p:nvSpPr>
          <p:cNvPr id="240" name="Google Shape;240;p38"/>
          <p:cNvSpPr/>
          <p:nvPr/>
        </p:nvSpPr>
        <p:spPr>
          <a:xfrm>
            <a:off x="943200" y="2441750"/>
            <a:ext cx="1648500" cy="502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600">
                <a:latin typeface="Manrope Medium"/>
                <a:ea typeface="Manrope Medium"/>
                <a:cs typeface="Manrope Medium"/>
                <a:sym typeface="Manrope Medium"/>
              </a:rPr>
              <a:t>Раздел 4</a:t>
            </a:r>
            <a:endParaRPr sz="1600">
              <a:latin typeface="Manrope Medium"/>
              <a:ea typeface="Manrope Medium"/>
              <a:cs typeface="Manrope Medium"/>
              <a:sym typeface="Manrope Medium"/>
            </a:endParaRPr>
          </a:p>
        </p:txBody>
      </p:sp>
      <p:sp>
        <p:nvSpPr>
          <p:cNvPr id="241" name="Google Shape;241;p38"/>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2" name="Google Shape;242;p38"/>
          <p:cNvSpPr txBox="1"/>
          <p:nvPr/>
        </p:nvSpPr>
        <p:spPr>
          <a:xfrm>
            <a:off x="781950" y="957775"/>
            <a:ext cx="18192000" cy="22935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Сбор поисковых запросов </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p:txBody>
      </p:sp>
      <p:graphicFrame>
        <p:nvGraphicFramePr>
          <p:cNvPr id="243" name="Google Shape;243;p38"/>
          <p:cNvGraphicFramePr/>
          <p:nvPr/>
        </p:nvGraphicFramePr>
        <p:xfrm>
          <a:off x="952400" y="4762500"/>
          <a:ext cx="3000000" cy="3000000"/>
        </p:xfrm>
        <a:graphic>
          <a:graphicData uri="http://schemas.openxmlformats.org/drawingml/2006/table">
            <a:tbl>
              <a:tblPr>
                <a:noFill/>
                <a:tableStyleId>{F2D8C92F-E67A-4458-89E7-CEA4641B0527}</a:tableStyleId>
              </a:tblPr>
              <a:tblGrid>
                <a:gridCol w="1166250"/>
                <a:gridCol w="1367375"/>
                <a:gridCol w="1421050"/>
                <a:gridCol w="1424400"/>
                <a:gridCol w="1392550"/>
                <a:gridCol w="1656600"/>
                <a:gridCol w="1387600"/>
                <a:gridCol w="1427400"/>
                <a:gridCol w="1650925"/>
                <a:gridCol w="1410050"/>
                <a:gridCol w="1457000"/>
              </a:tblGrid>
              <a:tr h="1339700">
                <a:tc>
                  <a:txBody>
                    <a:bodyPr/>
                    <a:lstStyle/>
                    <a:p>
                      <a:pPr indent="0" lvl="0" marL="0" rtl="0" algn="l">
                        <a:spcBef>
                          <a:spcPts val="0"/>
                        </a:spcBef>
                        <a:spcAft>
                          <a:spcPts val="0"/>
                        </a:spcAft>
                        <a:buNone/>
                      </a:pPr>
                      <a:r>
                        <a:rPr b="1" lang="ru" sz="1800">
                          <a:latin typeface="Manrope"/>
                          <a:ea typeface="Manrope"/>
                          <a:cs typeface="Manrope"/>
                          <a:sym typeface="Manrope"/>
                        </a:rPr>
                        <a:t>Запрос</a:t>
                      </a:r>
                      <a:endParaRPr b="1" sz="18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ru" sz="2000">
                          <a:solidFill>
                            <a:schemeClr val="dk1"/>
                          </a:solidFill>
                          <a:highlight>
                            <a:srgbClr val="FFFFFF"/>
                          </a:highlight>
                        </a:rPr>
                        <a:t>Хлебница</a:t>
                      </a:r>
                      <a:endParaRPr sz="28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ru" sz="1900">
                          <a:solidFill>
                            <a:schemeClr val="dk1"/>
                          </a:solidFill>
                          <a:highlight>
                            <a:srgbClr val="FFFFFF"/>
                          </a:highlight>
                        </a:rPr>
                        <a:t>Х</a:t>
                      </a:r>
                      <a:r>
                        <a:rPr lang="ru" sz="2000">
                          <a:solidFill>
                            <a:schemeClr val="dk1"/>
                          </a:solidFill>
                          <a:highlight>
                            <a:srgbClr val="FFFFFF"/>
                          </a:highlight>
                        </a:rPr>
                        <a:t>лебница</a:t>
                      </a:r>
                      <a:endParaRPr sz="2000">
                        <a:solidFill>
                          <a:schemeClr val="dk1"/>
                        </a:solidFill>
                        <a:highlight>
                          <a:srgbClr val="FFFFFF"/>
                        </a:highlight>
                      </a:endParaRPr>
                    </a:p>
                    <a:p>
                      <a:pPr indent="0" lvl="0" marL="0" rtl="0" algn="l">
                        <a:spcBef>
                          <a:spcPts val="0"/>
                        </a:spcBef>
                        <a:spcAft>
                          <a:spcPts val="0"/>
                        </a:spcAft>
                        <a:buNone/>
                      </a:pPr>
                      <a:r>
                        <a:rPr lang="ru" sz="2000">
                          <a:solidFill>
                            <a:schemeClr val="dk1"/>
                          </a:solidFill>
                          <a:highlight>
                            <a:srgbClr val="FFFFFF"/>
                          </a:highlight>
                        </a:rPr>
                        <a:t>купить</a:t>
                      </a:r>
                      <a:endParaRPr sz="30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ru" sz="2000">
                          <a:solidFill>
                            <a:schemeClr val="dk1"/>
                          </a:solidFill>
                          <a:highlight>
                            <a:srgbClr val="FFFFFF"/>
                          </a:highlight>
                        </a:rPr>
                        <a:t>Пекарня </a:t>
                      </a:r>
                      <a:endParaRPr sz="2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ru" sz="2000">
                          <a:solidFill>
                            <a:schemeClr val="dk1"/>
                          </a:solidFill>
                          <a:highlight>
                            <a:srgbClr val="FFFFFF"/>
                          </a:highlight>
                        </a:rPr>
                        <a:t>хлебница</a:t>
                      </a:r>
                      <a:endParaRPr sz="2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None/>
                      </a:pPr>
                      <a:r>
                        <a:t/>
                      </a:r>
                      <a:endParaRPr sz="20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ru" sz="2000">
                          <a:solidFill>
                            <a:schemeClr val="dk1"/>
                          </a:solidFill>
                          <a:highlight>
                            <a:srgbClr val="FFFFFF"/>
                          </a:highlight>
                        </a:rPr>
                        <a:t>Парник </a:t>
                      </a:r>
                      <a:endParaRPr sz="2000">
                        <a:solidFill>
                          <a:schemeClr val="dk1"/>
                        </a:solidFill>
                        <a:highlight>
                          <a:srgbClr val="FFFFFF"/>
                        </a:highlight>
                      </a:endParaRPr>
                    </a:p>
                    <a:p>
                      <a:pPr indent="0" lvl="0" marL="0" rtl="0" algn="l">
                        <a:spcBef>
                          <a:spcPts val="0"/>
                        </a:spcBef>
                        <a:spcAft>
                          <a:spcPts val="0"/>
                        </a:spcAft>
                        <a:buNone/>
                      </a:pPr>
                      <a:r>
                        <a:rPr lang="ru" sz="2000">
                          <a:solidFill>
                            <a:schemeClr val="dk1"/>
                          </a:solidFill>
                          <a:highlight>
                            <a:srgbClr val="FFFFFF"/>
                          </a:highlight>
                        </a:rPr>
                        <a:t>хлебница</a:t>
                      </a:r>
                      <a:endParaRPr sz="30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ru" sz="2000">
                          <a:solidFill>
                            <a:schemeClr val="dk1"/>
                          </a:solidFill>
                          <a:highlight>
                            <a:srgbClr val="FFFFFF"/>
                          </a:highlight>
                        </a:rPr>
                        <a:t>Хлебница деревянная</a:t>
                      </a:r>
                      <a:endParaRPr sz="30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ru" sz="2000">
                          <a:solidFill>
                            <a:schemeClr val="dk1"/>
                          </a:solidFill>
                          <a:highlight>
                            <a:srgbClr val="FFFFFF"/>
                          </a:highlight>
                        </a:rPr>
                        <a:t>Хлебница москва</a:t>
                      </a:r>
                      <a:endParaRPr sz="30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ru" sz="2000">
                          <a:solidFill>
                            <a:schemeClr val="dk1"/>
                          </a:solidFill>
                          <a:highlight>
                            <a:srgbClr val="FFFFFF"/>
                          </a:highlight>
                        </a:rPr>
                        <a:t>Парник хлебница купить</a:t>
                      </a:r>
                      <a:endParaRPr sz="2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None/>
                      </a:pPr>
                      <a:r>
                        <a:t/>
                      </a:r>
                      <a:endParaRPr sz="2000">
                        <a:latin typeface="Manrope"/>
                        <a:ea typeface="Manrope"/>
                        <a:cs typeface="Manrope"/>
                        <a:sym typeface="Manrope"/>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ru" sz="2000">
                          <a:solidFill>
                            <a:schemeClr val="dk1"/>
                          </a:solidFill>
                          <a:highlight>
                            <a:srgbClr val="FFFFFF"/>
                          </a:highlight>
                        </a:rPr>
                        <a:t>Хлебница деревянная купить</a:t>
                      </a:r>
                      <a:endParaRPr sz="3000">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ru" sz="2000">
                          <a:solidFill>
                            <a:schemeClr val="dk1"/>
                          </a:solidFill>
                          <a:highlight>
                            <a:srgbClr val="FFFFFF"/>
                          </a:highlight>
                        </a:rPr>
                        <a:t>Теплица хлебниц</a:t>
                      </a:r>
                      <a:r>
                        <a:rPr lang="ru" sz="1900">
                          <a:solidFill>
                            <a:schemeClr val="dk1"/>
                          </a:solidFill>
                          <a:highlight>
                            <a:srgbClr val="FFFFFF"/>
                          </a:highlight>
                        </a:rPr>
                        <a:t>а</a:t>
                      </a:r>
                      <a:endParaRPr sz="2900">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ru" sz="2000">
                          <a:solidFill>
                            <a:schemeClr val="dk1"/>
                          </a:solidFill>
                          <a:highlight>
                            <a:srgbClr val="FFFFFF"/>
                          </a:highlight>
                        </a:rPr>
                        <a:t>Хлебница купить москва</a:t>
                      </a:r>
                      <a:endParaRPr sz="3000">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tcPr>
                </a:tc>
              </a:tr>
              <a:tr h="1339700">
                <a:tc>
                  <a:txBody>
                    <a:bodyPr/>
                    <a:lstStyle/>
                    <a:p>
                      <a:pPr indent="0" lvl="0" marL="0" rtl="0" algn="l">
                        <a:spcBef>
                          <a:spcPts val="0"/>
                        </a:spcBef>
                        <a:spcAft>
                          <a:spcPts val="0"/>
                        </a:spcAft>
                        <a:buNone/>
                      </a:pPr>
                      <a:r>
                        <a:rPr b="1" lang="ru" sz="1800">
                          <a:latin typeface="Manrope"/>
                          <a:ea typeface="Manrope"/>
                          <a:cs typeface="Manrope"/>
                          <a:sym typeface="Manrope"/>
                        </a:rPr>
                        <a:t>Частота</a:t>
                      </a:r>
                      <a:endParaRPr b="1" sz="1800">
                        <a:latin typeface="Manrope"/>
                        <a:ea typeface="Manrope"/>
                        <a:cs typeface="Manrope"/>
                        <a:sym typeface="Manrope"/>
                      </a:endParaRPr>
                    </a:p>
                  </a:txBody>
                  <a:tcPr marT="91425" marB="91425" marR="91425" marL="91425"/>
                </a:tc>
                <a:tc>
                  <a:txBody>
                    <a:bodyPr/>
                    <a:lstStyle/>
                    <a:p>
                      <a:pPr indent="0" lvl="0" marL="0" rtl="0" algn="ctr">
                        <a:spcBef>
                          <a:spcPts val="0"/>
                        </a:spcBef>
                        <a:spcAft>
                          <a:spcPts val="0"/>
                        </a:spcAft>
                        <a:buNone/>
                      </a:pPr>
                      <a:r>
                        <a:rPr lang="ru" sz="2000">
                          <a:latin typeface="Manrope"/>
                          <a:ea typeface="Manrope"/>
                          <a:cs typeface="Manrope"/>
                          <a:sym typeface="Manrope"/>
                        </a:rPr>
                        <a:t>77 735</a:t>
                      </a:r>
                      <a:endParaRPr sz="2000">
                        <a:latin typeface="Manrope"/>
                        <a:ea typeface="Manrope"/>
                        <a:cs typeface="Manrope"/>
                        <a:sym typeface="Manrope"/>
                      </a:endParaRPr>
                    </a:p>
                  </a:txBody>
                  <a:tcPr marT="91425" marB="91425" marR="91425" marL="91425" anchor="ctr"/>
                </a:tc>
                <a:tc>
                  <a:txBody>
                    <a:bodyPr/>
                    <a:lstStyle/>
                    <a:p>
                      <a:pPr indent="0" lvl="0" marL="0" rtl="0" algn="ctr">
                        <a:spcBef>
                          <a:spcPts val="0"/>
                        </a:spcBef>
                        <a:spcAft>
                          <a:spcPts val="0"/>
                        </a:spcAft>
                        <a:buNone/>
                      </a:pPr>
                      <a:r>
                        <a:rPr lang="ru" sz="2000">
                          <a:latin typeface="Manrope"/>
                          <a:ea typeface="Manrope"/>
                          <a:cs typeface="Manrope"/>
                          <a:sym typeface="Manrope"/>
                        </a:rPr>
                        <a:t>14 582</a:t>
                      </a:r>
                      <a:endParaRPr sz="2000">
                        <a:latin typeface="Manrope"/>
                        <a:ea typeface="Manrope"/>
                        <a:cs typeface="Manrope"/>
                        <a:sym typeface="Manrope"/>
                      </a:endParaRPr>
                    </a:p>
                  </a:txBody>
                  <a:tcPr marT="91425" marB="91425" marR="91425" marL="91425" anchor="ctr"/>
                </a:tc>
                <a:tc>
                  <a:txBody>
                    <a:bodyPr/>
                    <a:lstStyle/>
                    <a:p>
                      <a:pPr indent="0" lvl="0" marL="0" rtl="0" algn="ctr">
                        <a:spcBef>
                          <a:spcPts val="0"/>
                        </a:spcBef>
                        <a:spcAft>
                          <a:spcPts val="0"/>
                        </a:spcAft>
                        <a:buNone/>
                      </a:pPr>
                      <a:r>
                        <a:rPr lang="ru" sz="2000">
                          <a:latin typeface="Manrope"/>
                          <a:ea typeface="Manrope"/>
                          <a:cs typeface="Manrope"/>
                          <a:sym typeface="Manrope"/>
                        </a:rPr>
                        <a:t>11 429</a:t>
                      </a:r>
                      <a:endParaRPr sz="2000">
                        <a:latin typeface="Manrope"/>
                        <a:ea typeface="Manrope"/>
                        <a:cs typeface="Manrope"/>
                        <a:sym typeface="Manrope"/>
                      </a:endParaRPr>
                    </a:p>
                  </a:txBody>
                  <a:tcPr marT="91425" marB="91425" marR="91425" marL="91425" anchor="ctr"/>
                </a:tc>
                <a:tc>
                  <a:txBody>
                    <a:bodyPr/>
                    <a:lstStyle/>
                    <a:p>
                      <a:pPr indent="0" lvl="0" marL="0" rtl="0" algn="ctr">
                        <a:spcBef>
                          <a:spcPts val="0"/>
                        </a:spcBef>
                        <a:spcAft>
                          <a:spcPts val="0"/>
                        </a:spcAft>
                        <a:buNone/>
                      </a:pPr>
                      <a:r>
                        <a:rPr lang="ru" sz="2000">
                          <a:latin typeface="Manrope"/>
                          <a:ea typeface="Manrope"/>
                          <a:cs typeface="Manrope"/>
                          <a:sym typeface="Manrope"/>
                        </a:rPr>
                        <a:t>6 153</a:t>
                      </a:r>
                      <a:endParaRPr sz="2000">
                        <a:latin typeface="Manrope"/>
                        <a:ea typeface="Manrope"/>
                        <a:cs typeface="Manrope"/>
                        <a:sym typeface="Manrope"/>
                      </a:endParaRPr>
                    </a:p>
                  </a:txBody>
                  <a:tcPr marT="91425" marB="91425" marR="91425" marL="91425" anchor="ctr"/>
                </a:tc>
                <a:tc>
                  <a:txBody>
                    <a:bodyPr/>
                    <a:lstStyle/>
                    <a:p>
                      <a:pPr indent="0" lvl="0" marL="0" rtl="0" algn="ctr">
                        <a:spcBef>
                          <a:spcPts val="0"/>
                        </a:spcBef>
                        <a:spcAft>
                          <a:spcPts val="0"/>
                        </a:spcAft>
                        <a:buNone/>
                      </a:pPr>
                      <a:r>
                        <a:rPr lang="ru" sz="2000">
                          <a:latin typeface="Manrope"/>
                          <a:ea typeface="Manrope"/>
                          <a:cs typeface="Manrope"/>
                          <a:sym typeface="Manrope"/>
                        </a:rPr>
                        <a:t>4 849</a:t>
                      </a:r>
                      <a:endParaRPr sz="2000">
                        <a:latin typeface="Manrope"/>
                        <a:ea typeface="Manrope"/>
                        <a:cs typeface="Manrope"/>
                        <a:sym typeface="Manrope"/>
                      </a:endParaRPr>
                    </a:p>
                  </a:txBody>
                  <a:tcPr marT="91425" marB="91425" marR="91425" marL="91425" anchor="ctr"/>
                </a:tc>
                <a:tc>
                  <a:txBody>
                    <a:bodyPr/>
                    <a:lstStyle/>
                    <a:p>
                      <a:pPr indent="0" lvl="0" marL="0" rtl="0" algn="ctr">
                        <a:spcBef>
                          <a:spcPts val="0"/>
                        </a:spcBef>
                        <a:spcAft>
                          <a:spcPts val="0"/>
                        </a:spcAft>
                        <a:buNone/>
                      </a:pPr>
                      <a:r>
                        <a:rPr lang="ru" sz="2000">
                          <a:latin typeface="Manrope"/>
                          <a:ea typeface="Manrope"/>
                          <a:cs typeface="Manrope"/>
                          <a:sym typeface="Manrope"/>
                        </a:rPr>
                        <a:t>2 799</a:t>
                      </a:r>
                      <a:endParaRPr sz="2000">
                        <a:latin typeface="Manrope"/>
                        <a:ea typeface="Manrope"/>
                        <a:cs typeface="Manrope"/>
                        <a:sym typeface="Manrope"/>
                      </a:endParaRPr>
                    </a:p>
                  </a:txBody>
                  <a:tcPr marT="91425" marB="91425" marR="91425" marL="91425" anchor="ctr"/>
                </a:tc>
                <a:tc>
                  <a:txBody>
                    <a:bodyPr/>
                    <a:lstStyle/>
                    <a:p>
                      <a:pPr indent="0" lvl="0" marL="0" rtl="0" algn="ctr">
                        <a:spcBef>
                          <a:spcPts val="0"/>
                        </a:spcBef>
                        <a:spcAft>
                          <a:spcPts val="0"/>
                        </a:spcAft>
                        <a:buNone/>
                      </a:pPr>
                      <a:r>
                        <a:rPr lang="ru" sz="2000">
                          <a:latin typeface="Manrope"/>
                          <a:ea typeface="Manrope"/>
                          <a:cs typeface="Manrope"/>
                          <a:sym typeface="Manrope"/>
                        </a:rPr>
                        <a:t>2 715</a:t>
                      </a:r>
                      <a:endParaRPr sz="2000">
                        <a:latin typeface="Manrope"/>
                        <a:ea typeface="Manrope"/>
                        <a:cs typeface="Manrope"/>
                        <a:sym typeface="Manrope"/>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ru" sz="2000">
                          <a:latin typeface="Manrope"/>
                          <a:ea typeface="Manrope"/>
                          <a:cs typeface="Manrope"/>
                          <a:sym typeface="Manrope"/>
                        </a:rPr>
                        <a:t>2 092</a:t>
                      </a:r>
                      <a:endParaRPr sz="2000">
                        <a:latin typeface="Manrope"/>
                        <a:ea typeface="Manrope"/>
                        <a:cs typeface="Manrope"/>
                        <a:sym typeface="Manrope"/>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ru" sz="2000">
                          <a:latin typeface="Manrope"/>
                          <a:ea typeface="Manrope"/>
                          <a:cs typeface="Manrope"/>
                          <a:sym typeface="Manrope"/>
                        </a:rPr>
                        <a:t>2 082</a:t>
                      </a:r>
                      <a:endParaRPr sz="2000">
                        <a:latin typeface="Manrope"/>
                        <a:ea typeface="Manrope"/>
                        <a:cs typeface="Manrope"/>
                        <a:sym typeface="Manrope"/>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ru" sz="2000">
                          <a:latin typeface="Manrope"/>
                          <a:ea typeface="Manrope"/>
                          <a:cs typeface="Manrope"/>
                          <a:sym typeface="Manrope"/>
                        </a:rPr>
                        <a:t>1 630</a:t>
                      </a:r>
                      <a:endParaRPr sz="2000">
                        <a:latin typeface="Manrope"/>
                        <a:ea typeface="Manrope"/>
                        <a:cs typeface="Manrope"/>
                        <a:sym typeface="Manrope"/>
                      </a:endParaRPr>
                    </a:p>
                  </a:txBody>
                  <a:tcPr marT="91425" marB="91425" marR="91425" marL="91425" anchor="ctr">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p:nvPr/>
        </p:nvSpPr>
        <p:spPr>
          <a:xfrm>
            <a:off x="943200" y="2441750"/>
            <a:ext cx="1648500" cy="502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600">
                <a:latin typeface="Manrope Medium"/>
                <a:ea typeface="Manrope Medium"/>
                <a:cs typeface="Manrope Medium"/>
                <a:sym typeface="Manrope Medium"/>
              </a:rPr>
              <a:t>Раздел 4</a:t>
            </a:r>
            <a:endParaRPr sz="1600">
              <a:latin typeface="Manrope Medium"/>
              <a:ea typeface="Manrope Medium"/>
              <a:cs typeface="Manrope Medium"/>
              <a:sym typeface="Manrope Medium"/>
            </a:endParaRPr>
          </a:p>
        </p:txBody>
      </p:sp>
      <p:sp>
        <p:nvSpPr>
          <p:cNvPr id="249" name="Google Shape;249;p39"/>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0" name="Google Shape;250;p39"/>
          <p:cNvSpPr/>
          <p:nvPr/>
        </p:nvSpPr>
        <p:spPr>
          <a:xfrm>
            <a:off x="9049300" y="1227500"/>
            <a:ext cx="8292000" cy="7739400"/>
          </a:xfrm>
          <a:prstGeom prst="rect">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txBox="1"/>
          <p:nvPr/>
        </p:nvSpPr>
        <p:spPr>
          <a:xfrm>
            <a:off x="9325600" y="7345825"/>
            <a:ext cx="773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chemeClr val="dk1"/>
                </a:solidFill>
                <a:highlight>
                  <a:srgbClr val="FFFFFF"/>
                </a:highlight>
              </a:rPr>
              <a:t>Rossi /Хлебница пластиковая на стол с крышкой все для кухни</a:t>
            </a:r>
            <a:r>
              <a:rPr b="1" lang="ru" sz="2300">
                <a:solidFill>
                  <a:schemeClr val="dk1"/>
                </a:solidFill>
              </a:rPr>
              <a:t>/</a:t>
            </a:r>
            <a:r>
              <a:rPr b="1" lang="ru" sz="2200">
                <a:solidFill>
                  <a:schemeClr val="dk1"/>
                </a:solidFill>
              </a:rPr>
              <a:t>Plastic bread box/bread box</a:t>
            </a:r>
            <a:endParaRPr b="1" sz="2850">
              <a:solidFill>
                <a:schemeClr val="dk1"/>
              </a:solidFill>
              <a:highlight>
                <a:srgbClr val="FFFFFF"/>
              </a:highlight>
            </a:endParaRPr>
          </a:p>
        </p:txBody>
      </p:sp>
      <p:sp>
        <p:nvSpPr>
          <p:cNvPr id="252" name="Google Shape;252;p39"/>
          <p:cNvSpPr txBox="1"/>
          <p:nvPr/>
        </p:nvSpPr>
        <p:spPr>
          <a:xfrm>
            <a:off x="781950" y="957775"/>
            <a:ext cx="10987500" cy="22935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Макет карточки</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p:txBody>
      </p:sp>
      <p:sp>
        <p:nvSpPr>
          <p:cNvPr id="253" name="Google Shape;253;p39"/>
          <p:cNvSpPr txBox="1"/>
          <p:nvPr/>
        </p:nvSpPr>
        <p:spPr>
          <a:xfrm>
            <a:off x="781950" y="3020450"/>
            <a:ext cx="7458300" cy="5088000"/>
          </a:xfrm>
          <a:prstGeom prst="rect">
            <a:avLst/>
          </a:prstGeom>
          <a:noFill/>
          <a:ln>
            <a:noFill/>
          </a:ln>
        </p:spPr>
        <p:txBody>
          <a:bodyPr anchorCtr="0" anchor="t" bIns="182850" lIns="182850" spcFirstLastPara="1" rIns="182850" wrap="square" tIns="182850">
            <a:noAutofit/>
          </a:bodyPr>
          <a:lstStyle/>
          <a:p>
            <a:pPr indent="0" lvl="0" marL="0" marR="0" rtl="0" algn="l">
              <a:lnSpc>
                <a:spcPct val="115000"/>
              </a:lnSpc>
              <a:spcBef>
                <a:spcPts val="1200"/>
              </a:spcBef>
              <a:spcAft>
                <a:spcPts val="0"/>
              </a:spcAft>
              <a:buClr>
                <a:schemeClr val="dk1"/>
              </a:buClr>
              <a:buSzPts val="1100"/>
              <a:buFont typeface="Arial"/>
              <a:buNone/>
            </a:pPr>
            <a:r>
              <a:rPr lang="ru" sz="2000"/>
              <a:t>Описание товара:</a:t>
            </a:r>
            <a:endParaRPr sz="2000"/>
          </a:p>
          <a:p>
            <a:pPr indent="457200" lvl="0" marL="0" rtl="0" algn="just">
              <a:spcBef>
                <a:spcPts val="1200"/>
              </a:spcBef>
              <a:spcAft>
                <a:spcPts val="0"/>
              </a:spcAft>
              <a:buClr>
                <a:schemeClr val="dk1"/>
              </a:buClr>
              <a:buSzPts val="1100"/>
              <a:buFont typeface="Arial"/>
              <a:buNone/>
            </a:pPr>
            <a:r>
              <a:rPr lang="ru" sz="1500">
                <a:solidFill>
                  <a:schemeClr val="dk1"/>
                </a:solidFill>
              </a:rPr>
              <a:t>Освежите свою кухню с помощью этой стильной и практичной хлебницы! Храните ваш хлеб свежим и мягким с помощью нашей инновационной хлебницы из высококачественного пищевого пластика с откидной крышкой. </a:t>
            </a:r>
            <a:endParaRPr sz="1500">
              <a:solidFill>
                <a:schemeClr val="dk1"/>
              </a:solidFill>
            </a:endParaRPr>
          </a:p>
          <a:p>
            <a:pPr indent="457200" lvl="0" marL="0" rtl="0" algn="just">
              <a:spcBef>
                <a:spcPts val="0"/>
              </a:spcBef>
              <a:spcAft>
                <a:spcPts val="0"/>
              </a:spcAft>
              <a:buClr>
                <a:schemeClr val="dk1"/>
              </a:buClr>
              <a:buSzPts val="1100"/>
              <a:buFont typeface="Arial"/>
              <a:buNone/>
            </a:pPr>
            <a:r>
              <a:rPr lang="ru" sz="1500">
                <a:solidFill>
                  <a:schemeClr val="dk1"/>
                </a:solidFill>
              </a:rPr>
              <a:t>Больше не нужно беспокоиться о том, что ваш хлеб зачерствеет или потеряет свою мягкость – наша хлебница сохранит его свежим на протяжении всего срока хранения. Благодаря выдвижной дверцей, вы можете легко и быстро достать хлеб, не нарушая его свежести. Это также поможет защитить вашу хлебницу от пыли, а также любопытных детей или животных, которые могут захотеть полакомиться вашим хлебом. </a:t>
            </a:r>
            <a:endParaRPr sz="1500">
              <a:solidFill>
                <a:schemeClr val="dk1"/>
              </a:solidFill>
            </a:endParaRPr>
          </a:p>
          <a:p>
            <a:pPr indent="457200" lvl="0" marL="0" rtl="0" algn="just">
              <a:spcBef>
                <a:spcPts val="0"/>
              </a:spcBef>
              <a:spcAft>
                <a:spcPts val="0"/>
              </a:spcAft>
              <a:buClr>
                <a:schemeClr val="dk1"/>
              </a:buClr>
              <a:buSzPts val="1100"/>
              <a:buFont typeface="Arial"/>
              <a:buNone/>
            </a:pPr>
            <a:r>
              <a:rPr lang="ru" sz="1500">
                <a:solidFill>
                  <a:schemeClr val="dk1"/>
                </a:solidFill>
              </a:rPr>
              <a:t>Эта хлебница – идеальный выбор как для домашнего использования, так и для мест общественного питания. Ее компактный размер позволит легко разместить ее на столе или на кухонной полке, а благодаря своему стильному дизайну, она станет прекрасным дополнением к вашему интерьеру. </a:t>
            </a:r>
            <a:endParaRPr sz="1500">
              <a:solidFill>
                <a:schemeClr val="dk1"/>
              </a:solidFill>
            </a:endParaRPr>
          </a:p>
          <a:p>
            <a:pPr indent="457200" lvl="0" marL="0" rtl="0" algn="just">
              <a:spcBef>
                <a:spcPts val="0"/>
              </a:spcBef>
              <a:spcAft>
                <a:spcPts val="0"/>
              </a:spcAft>
              <a:buClr>
                <a:schemeClr val="dk1"/>
              </a:buClr>
              <a:buSzPts val="1100"/>
              <a:buFont typeface="Arial"/>
              <a:buNone/>
            </a:pPr>
            <a:r>
              <a:rPr lang="ru" sz="1500">
                <a:solidFill>
                  <a:schemeClr val="dk1"/>
                </a:solidFill>
              </a:rPr>
              <a:t>Полупрозрачная крышка хлебницы позволит вам всегда видеть, сколько хлеба осталось, и вовремя пополнять запасы. Изготовленная из безопасного и прочного пищевого пластика, наша хлебница не имеет неприятных химических запахов, и вы можете быть уверены в качестве вашего хранения хлеба. </a:t>
            </a:r>
            <a:endParaRPr sz="1500">
              <a:solidFill>
                <a:schemeClr val="dk1"/>
              </a:solidFill>
            </a:endParaRPr>
          </a:p>
          <a:p>
            <a:pPr indent="457200" lvl="0" marL="0" rtl="0" algn="just">
              <a:spcBef>
                <a:spcPts val="0"/>
              </a:spcBef>
              <a:spcAft>
                <a:spcPts val="0"/>
              </a:spcAft>
              <a:buClr>
                <a:schemeClr val="dk1"/>
              </a:buClr>
              <a:buSzPts val="1100"/>
              <a:buFont typeface="Arial"/>
              <a:buNone/>
            </a:pPr>
            <a:r>
              <a:rPr lang="ru" sz="1500">
                <a:solidFill>
                  <a:schemeClr val="dk1"/>
                </a:solidFill>
              </a:rPr>
              <a:t>Разнообразие цветов и стильный дизайн хлебницы позволят подобрать вариант, идеально подходящий под ваш интерьер.</a:t>
            </a:r>
            <a:endParaRPr sz="2150">
              <a:solidFill>
                <a:schemeClr val="dk1"/>
              </a:solidFill>
              <a:highlight>
                <a:schemeClr val="lt1"/>
              </a:highlight>
            </a:endParaRPr>
          </a:p>
          <a:p>
            <a:pPr indent="0" lvl="0" marL="0" marR="0" rtl="0" algn="just">
              <a:lnSpc>
                <a:spcPct val="115000"/>
              </a:lnSpc>
              <a:spcBef>
                <a:spcPts val="1200"/>
              </a:spcBef>
              <a:spcAft>
                <a:spcPts val="1200"/>
              </a:spcAft>
              <a:buClr>
                <a:schemeClr val="dk1"/>
              </a:buClr>
              <a:buSzPts val="1100"/>
              <a:buFont typeface="Arial"/>
              <a:buNone/>
            </a:pPr>
            <a:r>
              <a:t/>
            </a:r>
            <a:endParaRPr sz="2000">
              <a:latin typeface="Manrope"/>
              <a:ea typeface="Manrope"/>
              <a:cs typeface="Manrope"/>
              <a:sym typeface="Manrope"/>
            </a:endParaRPr>
          </a:p>
        </p:txBody>
      </p:sp>
      <p:pic>
        <p:nvPicPr>
          <p:cNvPr id="254" name="Google Shape;254;p39"/>
          <p:cNvPicPr preferRelativeResize="0"/>
          <p:nvPr/>
        </p:nvPicPr>
        <p:blipFill>
          <a:blip r:embed="rId3">
            <a:alphaModFix/>
          </a:blip>
          <a:stretch>
            <a:fillRect/>
          </a:stretch>
        </p:blipFill>
        <p:spPr>
          <a:xfrm>
            <a:off x="9049300" y="1227500"/>
            <a:ext cx="3885026" cy="5711325"/>
          </a:xfrm>
          <a:prstGeom prst="rect">
            <a:avLst/>
          </a:prstGeom>
          <a:noFill/>
          <a:ln>
            <a:noFill/>
          </a:ln>
        </p:spPr>
      </p:pic>
      <p:pic>
        <p:nvPicPr>
          <p:cNvPr id="255" name="Google Shape;255;p39"/>
          <p:cNvPicPr preferRelativeResize="0"/>
          <p:nvPr/>
        </p:nvPicPr>
        <p:blipFill>
          <a:blip r:embed="rId4">
            <a:alphaModFix/>
          </a:blip>
          <a:stretch>
            <a:fillRect/>
          </a:stretch>
        </p:blipFill>
        <p:spPr>
          <a:xfrm>
            <a:off x="13456275" y="1227500"/>
            <a:ext cx="3885026" cy="5711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1" name="Google Shape;261;p40"/>
          <p:cNvSpPr txBox="1"/>
          <p:nvPr/>
        </p:nvSpPr>
        <p:spPr>
          <a:xfrm>
            <a:off x="781950" y="957775"/>
            <a:ext cx="18192000" cy="22935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Рекламное продвижение</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p:txBody>
      </p:sp>
      <p:sp>
        <p:nvSpPr>
          <p:cNvPr id="262" name="Google Shape;262;p40"/>
          <p:cNvSpPr/>
          <p:nvPr/>
        </p:nvSpPr>
        <p:spPr>
          <a:xfrm>
            <a:off x="943200" y="2441750"/>
            <a:ext cx="1648500" cy="502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600">
                <a:latin typeface="Manrope Medium"/>
                <a:ea typeface="Manrope Medium"/>
                <a:cs typeface="Manrope Medium"/>
                <a:sym typeface="Manrope Medium"/>
              </a:rPr>
              <a:t>Раздел 5</a:t>
            </a:r>
            <a:endParaRPr sz="1600">
              <a:latin typeface="Manrope Medium"/>
              <a:ea typeface="Manrope Medium"/>
              <a:cs typeface="Manrope Medium"/>
              <a:sym typeface="Manrope Medium"/>
            </a:endParaRPr>
          </a:p>
        </p:txBody>
      </p:sp>
      <p:sp>
        <p:nvSpPr>
          <p:cNvPr id="263" name="Google Shape;263;p40"/>
          <p:cNvSpPr txBox="1"/>
          <p:nvPr/>
        </p:nvSpPr>
        <p:spPr>
          <a:xfrm>
            <a:off x="781950" y="3020450"/>
            <a:ext cx="12589200" cy="5917800"/>
          </a:xfrm>
          <a:prstGeom prst="rect">
            <a:avLst/>
          </a:prstGeom>
          <a:solidFill>
            <a:srgbClr val="FFFFFF"/>
          </a:solidFill>
          <a:ln>
            <a:noFill/>
          </a:ln>
        </p:spPr>
        <p:txBody>
          <a:bodyPr anchorCtr="0" anchor="t" bIns="182850" lIns="182850" spcFirstLastPara="1" rIns="182850" wrap="square" tIns="182850">
            <a:noAutofit/>
          </a:bodyPr>
          <a:lstStyle/>
          <a:p>
            <a:pPr indent="0" lvl="0" marL="0" marR="0" rtl="0" algn="just">
              <a:lnSpc>
                <a:spcPct val="115000"/>
              </a:lnSpc>
              <a:spcBef>
                <a:spcPts val="1200"/>
              </a:spcBef>
              <a:spcAft>
                <a:spcPts val="0"/>
              </a:spcAft>
              <a:buClr>
                <a:schemeClr val="dk1"/>
              </a:buClr>
              <a:buSzPts val="1100"/>
              <a:buFont typeface="Arial"/>
              <a:buNone/>
            </a:pPr>
            <a:r>
              <a:rPr lang="ru" sz="2500"/>
              <a:t>Инструменты, применяемые в рекламе товара:</a:t>
            </a:r>
            <a:endParaRPr sz="2500"/>
          </a:p>
          <a:p>
            <a:pPr indent="-387350" lvl="0" marL="457200" marR="0" rtl="0" algn="just">
              <a:lnSpc>
                <a:spcPct val="115000"/>
              </a:lnSpc>
              <a:spcBef>
                <a:spcPts val="1200"/>
              </a:spcBef>
              <a:spcAft>
                <a:spcPts val="0"/>
              </a:spcAft>
              <a:buSzPts val="2500"/>
              <a:buFont typeface="Manrope"/>
              <a:buAutoNum type="arabicPeriod"/>
            </a:pPr>
            <a:r>
              <a:rPr b="1" lang="ru" sz="2500"/>
              <a:t>Реклама в поиске</a:t>
            </a:r>
            <a:r>
              <a:rPr lang="ru" sz="2500"/>
              <a:t> - у данного инструмента самая маленькая доля расходов на рекламу (6%) и самая большая планируемая выручка (166 945 рублей) по результатам этого инструмента рекламной компании. Также при использовании данного инструмента планируется больше всего Кликов и значительное количество показов.</a:t>
            </a:r>
            <a:endParaRPr sz="2500"/>
          </a:p>
          <a:p>
            <a:pPr indent="-387350" lvl="0" marL="457200" marR="0" rtl="0" algn="just">
              <a:lnSpc>
                <a:spcPct val="115000"/>
              </a:lnSpc>
              <a:spcBef>
                <a:spcPts val="0"/>
              </a:spcBef>
              <a:spcAft>
                <a:spcPts val="0"/>
              </a:spcAft>
              <a:buSzPts val="2500"/>
              <a:buFont typeface="Manrope"/>
              <a:buAutoNum type="arabicPeriod"/>
            </a:pPr>
            <a:r>
              <a:rPr b="1" lang="ru" sz="2500"/>
              <a:t>Реклама в карточке товара </a:t>
            </a:r>
            <a:r>
              <a:rPr lang="ru" sz="3800"/>
              <a:t>- </a:t>
            </a:r>
            <a:r>
              <a:rPr lang="ru" sz="2500">
                <a:solidFill>
                  <a:schemeClr val="dk1"/>
                </a:solidFill>
                <a:highlight>
                  <a:srgbClr val="FFFFFF"/>
                </a:highlight>
              </a:rPr>
              <a:t>является вторым инструментом рекламной кампании, которым я бы пользовался. Согласно плана, при его использовании самые большие Показы и высокие Клики и Выручка. </a:t>
            </a:r>
            <a:endParaRPr sz="3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9" name="Google Shape;269;p41"/>
          <p:cNvSpPr txBox="1"/>
          <p:nvPr/>
        </p:nvSpPr>
        <p:spPr>
          <a:xfrm>
            <a:off x="781950" y="957775"/>
            <a:ext cx="18192000" cy="22935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Выводы</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p:txBody>
      </p:sp>
      <p:sp>
        <p:nvSpPr>
          <p:cNvPr id="270" name="Google Shape;270;p41"/>
          <p:cNvSpPr/>
          <p:nvPr/>
        </p:nvSpPr>
        <p:spPr>
          <a:xfrm>
            <a:off x="943200" y="2441750"/>
            <a:ext cx="1648500" cy="502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600">
                <a:latin typeface="Manrope Medium"/>
                <a:ea typeface="Manrope Medium"/>
                <a:cs typeface="Manrope Medium"/>
                <a:sym typeface="Manrope Medium"/>
              </a:rPr>
              <a:t>Раздел 6</a:t>
            </a:r>
            <a:endParaRPr sz="1600">
              <a:latin typeface="Manrope Medium"/>
              <a:ea typeface="Manrope Medium"/>
              <a:cs typeface="Manrope Medium"/>
              <a:sym typeface="Manrope Medium"/>
            </a:endParaRPr>
          </a:p>
        </p:txBody>
      </p:sp>
      <p:sp>
        <p:nvSpPr>
          <p:cNvPr id="271" name="Google Shape;271;p41"/>
          <p:cNvSpPr txBox="1"/>
          <p:nvPr/>
        </p:nvSpPr>
        <p:spPr>
          <a:xfrm>
            <a:off x="781950" y="3020450"/>
            <a:ext cx="15776400" cy="6456900"/>
          </a:xfrm>
          <a:prstGeom prst="rect">
            <a:avLst/>
          </a:prstGeom>
          <a:noFill/>
          <a:ln>
            <a:noFill/>
          </a:ln>
        </p:spPr>
        <p:txBody>
          <a:bodyPr anchorCtr="0" anchor="t" bIns="182850" lIns="182850" spcFirstLastPara="1" rIns="182850" wrap="square" tIns="182850">
            <a:noAutofit/>
          </a:bodyPr>
          <a:lstStyle/>
          <a:p>
            <a:pPr indent="0" lvl="0" marL="0" marR="0" rtl="0" algn="just">
              <a:lnSpc>
                <a:spcPct val="115000"/>
              </a:lnSpc>
              <a:spcBef>
                <a:spcPts val="1200"/>
              </a:spcBef>
              <a:spcAft>
                <a:spcPts val="0"/>
              </a:spcAft>
              <a:buClr>
                <a:schemeClr val="dk1"/>
              </a:buClr>
              <a:buSzPts val="1100"/>
              <a:buFont typeface="Arial"/>
              <a:buNone/>
            </a:pPr>
            <a:r>
              <a:rPr lang="ru" sz="2200">
                <a:latin typeface="Manrope"/>
                <a:ea typeface="Manrope"/>
                <a:cs typeface="Manrope"/>
                <a:sym typeface="Manrope"/>
              </a:rPr>
              <a:t>В нашей стратегии развития мы будем уделять внимание следующему:</a:t>
            </a:r>
            <a:endParaRPr sz="2200">
              <a:latin typeface="Manrope"/>
              <a:ea typeface="Manrope"/>
              <a:cs typeface="Manrope"/>
              <a:sym typeface="Manrope"/>
            </a:endParaRPr>
          </a:p>
          <a:p>
            <a:pPr indent="-368300" lvl="0" marL="457200" marR="0" rtl="0" algn="just">
              <a:lnSpc>
                <a:spcPct val="115000"/>
              </a:lnSpc>
              <a:spcBef>
                <a:spcPts val="1200"/>
              </a:spcBef>
              <a:spcAft>
                <a:spcPts val="0"/>
              </a:spcAft>
              <a:buSzPts val="2200"/>
              <a:buFont typeface="Manrope"/>
              <a:buAutoNum type="arabicParenR"/>
            </a:pPr>
            <a:r>
              <a:rPr lang="ru" sz="2200">
                <a:latin typeface="Manrope"/>
                <a:ea typeface="Manrope"/>
                <a:cs typeface="Manrope"/>
                <a:sym typeface="Manrope"/>
              </a:rPr>
              <a:t>Во первых  мы планируем улучшать наш товар. Это может включать в себя улучшение качества, снижение цены, улучшение функциональности или добавление новых функций. Мы также можем провести дополнительные исследования и разработки, чтобы улучшить наш продукт и сделать его более привлекательным для покупателей.</a:t>
            </a:r>
            <a:endParaRPr sz="2200">
              <a:latin typeface="Manrope"/>
              <a:ea typeface="Manrope"/>
              <a:cs typeface="Manrope"/>
              <a:sym typeface="Manrope"/>
            </a:endParaRPr>
          </a:p>
          <a:p>
            <a:pPr indent="-368300" lvl="0" marL="457200" marR="0" rtl="0" algn="just">
              <a:lnSpc>
                <a:spcPct val="115000"/>
              </a:lnSpc>
              <a:spcBef>
                <a:spcPts val="0"/>
              </a:spcBef>
              <a:spcAft>
                <a:spcPts val="0"/>
              </a:spcAft>
              <a:buSzPts val="2200"/>
              <a:buFont typeface="Manrope"/>
              <a:buAutoNum type="arabicParenR"/>
            </a:pPr>
            <a:r>
              <a:rPr lang="ru" sz="2200">
                <a:latin typeface="Manrope"/>
                <a:ea typeface="Manrope"/>
                <a:cs typeface="Manrope"/>
                <a:sym typeface="Manrope"/>
              </a:rPr>
              <a:t>Во вторых мы будем работать над улучшением карточки товара. Это включает в себя улучшение описания товара, добавление фотографий, видео и отзывов от покупателей. Мы также будем работать над оптимизацией карточки товара для поисковых систем, чтобы увеличить видимость нашего товара на маркетплейсе.</a:t>
            </a:r>
            <a:endParaRPr sz="2200">
              <a:latin typeface="Manrope"/>
              <a:ea typeface="Manrope"/>
              <a:cs typeface="Manrope"/>
              <a:sym typeface="Manrope"/>
            </a:endParaRPr>
          </a:p>
          <a:p>
            <a:pPr indent="-368300" lvl="0" marL="457200" marR="0" rtl="0" algn="just">
              <a:lnSpc>
                <a:spcPct val="115000"/>
              </a:lnSpc>
              <a:spcBef>
                <a:spcPts val="0"/>
              </a:spcBef>
              <a:spcAft>
                <a:spcPts val="0"/>
              </a:spcAft>
              <a:buSzPts val="2200"/>
              <a:buFont typeface="Manrope"/>
              <a:buAutoNum type="arabicParenR"/>
            </a:pPr>
            <a:r>
              <a:rPr lang="ru" sz="2200">
                <a:latin typeface="Manrope"/>
                <a:ea typeface="Manrope"/>
                <a:cs typeface="Manrope"/>
                <a:sym typeface="Manrope"/>
              </a:rPr>
              <a:t>Далее  мы хотим увеличить повторные продажи. Для этого мы будем использовать кроме запланированных, различные другие стратегии, такие как персонализация предложений для постоянных клиентов, предложение скидок или акций для тех, кто уже купил наш товар, и предложение сопутствующих товаров или услуг.</a:t>
            </a:r>
            <a:endParaRPr sz="2200">
              <a:latin typeface="Manrope"/>
              <a:ea typeface="Manrope"/>
              <a:cs typeface="Manrope"/>
              <a:sym typeface="Manrope"/>
            </a:endParaRPr>
          </a:p>
          <a:p>
            <a:pPr indent="-368300" lvl="0" marL="457200" marR="0" rtl="0" algn="just">
              <a:lnSpc>
                <a:spcPct val="115000"/>
              </a:lnSpc>
              <a:spcBef>
                <a:spcPts val="0"/>
              </a:spcBef>
              <a:spcAft>
                <a:spcPts val="0"/>
              </a:spcAft>
              <a:buSzPts val="2200"/>
              <a:buFont typeface="Manrope"/>
              <a:buAutoNum type="arabicParenR"/>
            </a:pPr>
            <a:r>
              <a:rPr lang="ru" sz="2200">
                <a:latin typeface="Manrope"/>
                <a:ea typeface="Manrope"/>
                <a:cs typeface="Manrope"/>
                <a:sym typeface="Manrope"/>
              </a:rPr>
              <a:t>После успешного запуска товара мы планируем увеличить ассортимент и расширить линейку. Это поможет нам привлечь больше покупателей и увеличить нашу долю на рынке. Мы также хотим продолжать исследовать новые рынки и возможности для расширения нашего бизнеса. Также, возможно, мы увеличим инвестиции в наш бизнес.</a:t>
            </a:r>
            <a:endParaRPr sz="2200">
              <a:latin typeface="Manrope"/>
              <a:ea typeface="Manrope"/>
              <a:cs typeface="Manrope"/>
              <a:sym typeface="Manrope"/>
            </a:endParaRPr>
          </a:p>
          <a:p>
            <a:pPr indent="0" lvl="0" marL="0" marR="0" rtl="0" algn="l">
              <a:lnSpc>
                <a:spcPct val="115000"/>
              </a:lnSpc>
              <a:spcBef>
                <a:spcPts val="1200"/>
              </a:spcBef>
              <a:spcAft>
                <a:spcPts val="0"/>
              </a:spcAft>
              <a:buClr>
                <a:schemeClr val="dk1"/>
              </a:buClr>
              <a:buSzPts val="1100"/>
              <a:buFont typeface="Arial"/>
              <a:buNone/>
            </a:pPr>
            <a:r>
              <a:t/>
            </a:r>
            <a:endParaRPr sz="2200">
              <a:latin typeface="Manrope"/>
              <a:ea typeface="Manrope"/>
              <a:cs typeface="Manrope"/>
              <a:sym typeface="Manrope"/>
            </a:endParaRPr>
          </a:p>
          <a:p>
            <a:pPr indent="0" lvl="0" marL="0" marR="0" rtl="0" algn="l">
              <a:lnSpc>
                <a:spcPct val="115000"/>
              </a:lnSpc>
              <a:spcBef>
                <a:spcPts val="1200"/>
              </a:spcBef>
              <a:spcAft>
                <a:spcPts val="1200"/>
              </a:spcAft>
              <a:buClr>
                <a:schemeClr val="dk1"/>
              </a:buClr>
              <a:buSzPts val="1100"/>
              <a:buFont typeface="Arial"/>
              <a:buNone/>
            </a:pPr>
            <a:r>
              <a:t/>
            </a:r>
            <a:endParaRPr sz="1900">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p:nvPr/>
        </p:nvSpPr>
        <p:spPr>
          <a:xfrm>
            <a:off x="386256" y="400048"/>
            <a:ext cx="17515800" cy="9059400"/>
          </a:xfrm>
          <a:prstGeom prst="roundRect">
            <a:avLst>
              <a:gd fmla="val 3093" name="adj"/>
            </a:avLst>
          </a:prstGeom>
          <a:solidFill>
            <a:srgbClr val="F2F2F2"/>
          </a:solidFill>
          <a:ln>
            <a:noFill/>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Manrope"/>
              <a:ea typeface="Manrope"/>
              <a:cs typeface="Manrope"/>
              <a:sym typeface="Manrope"/>
            </a:endParaRPr>
          </a:p>
        </p:txBody>
      </p:sp>
      <p:pic>
        <p:nvPicPr>
          <p:cNvPr id="277" name="Google Shape;277;p42"/>
          <p:cNvPicPr preferRelativeResize="0"/>
          <p:nvPr/>
        </p:nvPicPr>
        <p:blipFill rotWithShape="1">
          <a:blip r:embed="rId3">
            <a:alphaModFix/>
          </a:blip>
          <a:srcRect b="0" l="22654" r="0" t="0"/>
          <a:stretch/>
        </p:blipFill>
        <p:spPr>
          <a:xfrm>
            <a:off x="7632600" y="1190016"/>
            <a:ext cx="10275000" cy="8228400"/>
          </a:xfrm>
          <a:prstGeom prst="roundRect">
            <a:avLst>
              <a:gd fmla="val 3966" name="adj"/>
            </a:avLst>
          </a:prstGeom>
          <a:noFill/>
          <a:ln>
            <a:noFill/>
          </a:ln>
        </p:spPr>
      </p:pic>
      <p:sp>
        <p:nvSpPr>
          <p:cNvPr id="278" name="Google Shape;278;p42"/>
          <p:cNvSpPr txBox="1"/>
          <p:nvPr/>
        </p:nvSpPr>
        <p:spPr>
          <a:xfrm>
            <a:off x="863440" y="1009338"/>
            <a:ext cx="9067200" cy="1130700"/>
          </a:xfrm>
          <a:prstGeom prst="rect">
            <a:avLst/>
          </a:prstGeom>
          <a:noFill/>
          <a:ln>
            <a:noFill/>
          </a:ln>
        </p:spPr>
        <p:txBody>
          <a:bodyPr anchorCtr="0" anchor="t" bIns="41550" lIns="83150" spcFirstLastPara="1" rIns="83150" wrap="square" tIns="41550">
            <a:spAutoFit/>
          </a:bodyPr>
          <a:lstStyle/>
          <a:p>
            <a:pPr indent="0" lvl="0" marL="0" marR="0" rtl="0" algn="l">
              <a:lnSpc>
                <a:spcPct val="100000"/>
              </a:lnSpc>
              <a:spcBef>
                <a:spcPts val="0"/>
              </a:spcBef>
              <a:spcAft>
                <a:spcPts val="0"/>
              </a:spcAft>
              <a:buClr>
                <a:srgbClr val="000000"/>
              </a:buClr>
              <a:buSzPts val="6800"/>
              <a:buFont typeface="Arial"/>
              <a:buNone/>
            </a:pPr>
            <a:r>
              <a:rPr b="0" i="0" lang="ru" sz="6800" u="none" cap="none" strike="noStrike">
                <a:solidFill>
                  <a:schemeClr val="dk1"/>
                </a:solidFill>
                <a:latin typeface="Manrope Medium"/>
                <a:ea typeface="Manrope Medium"/>
                <a:cs typeface="Manrope Medium"/>
                <a:sym typeface="Manrope Medium"/>
              </a:rPr>
              <a:t>Спасибо!</a:t>
            </a:r>
            <a:endParaRPr b="0" i="0" sz="1200" u="none" cap="none" strike="noStrike">
              <a:solidFill>
                <a:schemeClr val="dk1"/>
              </a:solidFill>
              <a:latin typeface="Manrope"/>
              <a:ea typeface="Manrope"/>
              <a:cs typeface="Manrope"/>
              <a:sym typeface="Manrop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9"/>
          <p:cNvSpPr txBox="1"/>
          <p:nvPr/>
        </p:nvSpPr>
        <p:spPr>
          <a:xfrm>
            <a:off x="853256" y="984802"/>
            <a:ext cx="8890500" cy="1161300"/>
          </a:xfrm>
          <a:prstGeom prst="rect">
            <a:avLst/>
          </a:prstGeom>
          <a:noFill/>
          <a:ln>
            <a:noFill/>
          </a:ln>
        </p:spPr>
        <p:txBody>
          <a:bodyPr anchorCtr="0" anchor="t" bIns="41550" lIns="83150" spcFirstLastPara="1" rIns="83150" wrap="square" tIns="41550">
            <a:spAutoFit/>
          </a:bodyPr>
          <a:lstStyle/>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Финальная работа</a:t>
            </a:r>
            <a:endParaRPr sz="7000">
              <a:solidFill>
                <a:schemeClr val="dk1"/>
              </a:solidFill>
              <a:latin typeface="Manrope Medium"/>
              <a:ea typeface="Manrope Medium"/>
              <a:cs typeface="Manrope Medium"/>
              <a:sym typeface="Manrope Medium"/>
            </a:endParaRPr>
          </a:p>
        </p:txBody>
      </p:sp>
      <p:sp>
        <p:nvSpPr>
          <p:cNvPr id="100" name="Google Shape;100;p29"/>
          <p:cNvSpPr txBox="1"/>
          <p:nvPr/>
        </p:nvSpPr>
        <p:spPr>
          <a:xfrm>
            <a:off x="853250" y="4128300"/>
            <a:ext cx="5847300" cy="545700"/>
          </a:xfrm>
          <a:prstGeom prst="rect">
            <a:avLst/>
          </a:prstGeom>
          <a:noFill/>
          <a:ln>
            <a:noFill/>
          </a:ln>
        </p:spPr>
        <p:txBody>
          <a:bodyPr anchorCtr="0" anchor="t" bIns="41550" lIns="83150" spcFirstLastPara="1" rIns="83150" wrap="square" tIns="41550">
            <a:spAutoFit/>
          </a:bodyPr>
          <a:lstStyle/>
          <a:p>
            <a:pPr indent="0" lvl="0" marL="0" marR="0" rtl="0" algn="l">
              <a:lnSpc>
                <a:spcPct val="100000"/>
              </a:lnSpc>
              <a:spcBef>
                <a:spcPts val="0"/>
              </a:spcBef>
              <a:spcAft>
                <a:spcPts val="0"/>
              </a:spcAft>
              <a:buClr>
                <a:schemeClr val="dk1"/>
              </a:buClr>
              <a:buSzPts val="1100"/>
              <a:buFont typeface="Arial"/>
              <a:buNone/>
            </a:pPr>
            <a:r>
              <a:rPr lang="ru" sz="3000">
                <a:solidFill>
                  <a:schemeClr val="dk1"/>
                </a:solidFill>
                <a:latin typeface="Manrope Medium"/>
                <a:ea typeface="Manrope Medium"/>
                <a:cs typeface="Manrope Medium"/>
                <a:sym typeface="Manrope Medium"/>
              </a:rPr>
              <a:t>Структура финальной работы</a:t>
            </a:r>
            <a:endParaRPr sz="3000">
              <a:solidFill>
                <a:schemeClr val="dk1"/>
              </a:solidFill>
              <a:latin typeface="Manrope Medium"/>
              <a:ea typeface="Manrope Medium"/>
              <a:cs typeface="Manrope Medium"/>
              <a:sym typeface="Manrope Medium"/>
            </a:endParaRPr>
          </a:p>
        </p:txBody>
      </p:sp>
      <p:sp>
        <p:nvSpPr>
          <p:cNvPr id="101" name="Google Shape;101;p29"/>
          <p:cNvSpPr txBox="1"/>
          <p:nvPr/>
        </p:nvSpPr>
        <p:spPr>
          <a:xfrm>
            <a:off x="853250" y="5045800"/>
            <a:ext cx="6515100" cy="3203400"/>
          </a:xfrm>
          <a:prstGeom prst="rect">
            <a:avLst/>
          </a:prstGeom>
          <a:noFill/>
          <a:ln>
            <a:noFill/>
          </a:ln>
        </p:spPr>
        <p:txBody>
          <a:bodyPr anchorCtr="0" anchor="t" bIns="41550" lIns="0" spcFirstLastPara="1" rIns="83150" wrap="square" tIns="41550">
            <a:spAutoFit/>
          </a:bodyPr>
          <a:lstStyle/>
          <a:p>
            <a:pPr indent="0" lvl="0" marL="0" rtl="0" algn="l">
              <a:lnSpc>
                <a:spcPct val="100000"/>
              </a:lnSpc>
              <a:spcBef>
                <a:spcPts val="1000"/>
              </a:spcBef>
              <a:spcAft>
                <a:spcPts val="0"/>
              </a:spcAft>
              <a:buClr>
                <a:schemeClr val="dk1"/>
              </a:buClr>
              <a:buSzPts val="1100"/>
              <a:buFont typeface="Arial"/>
              <a:buNone/>
            </a:pPr>
            <a:r>
              <a:rPr lang="ru" sz="2300">
                <a:solidFill>
                  <a:schemeClr val="dk1"/>
                </a:solidFill>
                <a:latin typeface="Manrope"/>
                <a:ea typeface="Manrope"/>
                <a:cs typeface="Manrope"/>
                <a:sym typeface="Manrope"/>
              </a:rPr>
              <a:t>Раздел 1. Знакомство с проектом</a:t>
            </a:r>
            <a:endParaRPr sz="2300">
              <a:solidFill>
                <a:schemeClr val="dk1"/>
              </a:solidFill>
              <a:latin typeface="Manrope"/>
              <a:ea typeface="Manrope"/>
              <a:cs typeface="Manrope"/>
              <a:sym typeface="Manrope"/>
            </a:endParaRPr>
          </a:p>
          <a:p>
            <a:pPr indent="0" lvl="0" marL="0" rtl="0" algn="l">
              <a:lnSpc>
                <a:spcPct val="100000"/>
              </a:lnSpc>
              <a:spcBef>
                <a:spcPts val="1000"/>
              </a:spcBef>
              <a:spcAft>
                <a:spcPts val="0"/>
              </a:spcAft>
              <a:buClr>
                <a:schemeClr val="dk1"/>
              </a:buClr>
              <a:buSzPts val="1100"/>
              <a:buFont typeface="Arial"/>
              <a:buNone/>
            </a:pPr>
            <a:r>
              <a:rPr lang="ru" sz="2300">
                <a:solidFill>
                  <a:schemeClr val="dk1"/>
                </a:solidFill>
                <a:latin typeface="Manrope"/>
                <a:ea typeface="Manrope"/>
                <a:cs typeface="Manrope"/>
                <a:sym typeface="Manrope"/>
              </a:rPr>
              <a:t>Раздел 2. Оценка товара</a:t>
            </a:r>
            <a:endParaRPr sz="2300">
              <a:solidFill>
                <a:schemeClr val="dk1"/>
              </a:solidFill>
              <a:latin typeface="Manrope"/>
              <a:ea typeface="Manrope"/>
              <a:cs typeface="Manrope"/>
              <a:sym typeface="Manrope"/>
            </a:endParaRPr>
          </a:p>
          <a:p>
            <a:pPr indent="0" lvl="0" marL="0" rtl="0" algn="l">
              <a:lnSpc>
                <a:spcPct val="100000"/>
              </a:lnSpc>
              <a:spcBef>
                <a:spcPts val="1000"/>
              </a:spcBef>
              <a:spcAft>
                <a:spcPts val="0"/>
              </a:spcAft>
              <a:buClr>
                <a:schemeClr val="dk1"/>
              </a:buClr>
              <a:buSzPts val="1100"/>
              <a:buFont typeface="Arial"/>
              <a:buNone/>
            </a:pPr>
            <a:r>
              <a:rPr lang="ru" sz="2300">
                <a:solidFill>
                  <a:schemeClr val="dk1"/>
                </a:solidFill>
                <a:latin typeface="Manrope"/>
                <a:ea typeface="Manrope"/>
                <a:cs typeface="Manrope"/>
                <a:sym typeface="Manrope"/>
              </a:rPr>
              <a:t>Раздел 3. Unit-экономика по товару</a:t>
            </a:r>
            <a:endParaRPr sz="2300">
              <a:solidFill>
                <a:schemeClr val="dk1"/>
              </a:solidFill>
              <a:latin typeface="Manrope"/>
              <a:ea typeface="Manrope"/>
              <a:cs typeface="Manrope"/>
              <a:sym typeface="Manrope"/>
            </a:endParaRPr>
          </a:p>
          <a:p>
            <a:pPr indent="0" lvl="0" marL="0" rtl="0" algn="l">
              <a:lnSpc>
                <a:spcPct val="100000"/>
              </a:lnSpc>
              <a:spcBef>
                <a:spcPts val="1000"/>
              </a:spcBef>
              <a:spcAft>
                <a:spcPts val="0"/>
              </a:spcAft>
              <a:buClr>
                <a:schemeClr val="dk1"/>
              </a:buClr>
              <a:buSzPts val="1100"/>
              <a:buFont typeface="Arial"/>
              <a:buNone/>
            </a:pPr>
            <a:r>
              <a:rPr lang="ru" sz="2300">
                <a:solidFill>
                  <a:schemeClr val="dk1"/>
                </a:solidFill>
                <a:latin typeface="Manrope"/>
                <a:ea typeface="Manrope"/>
                <a:cs typeface="Manrope"/>
                <a:sym typeface="Manrope"/>
              </a:rPr>
              <a:t>Раздел 4. Подготовка контента для карточки товара.</a:t>
            </a:r>
            <a:endParaRPr sz="2300">
              <a:solidFill>
                <a:schemeClr val="dk1"/>
              </a:solidFill>
              <a:latin typeface="Manrope"/>
              <a:ea typeface="Manrope"/>
              <a:cs typeface="Manrope"/>
              <a:sym typeface="Manrope"/>
            </a:endParaRPr>
          </a:p>
          <a:p>
            <a:pPr indent="0" lvl="0" marL="0" rtl="0" algn="l">
              <a:lnSpc>
                <a:spcPct val="100000"/>
              </a:lnSpc>
              <a:spcBef>
                <a:spcPts val="1000"/>
              </a:spcBef>
              <a:spcAft>
                <a:spcPts val="0"/>
              </a:spcAft>
              <a:buClr>
                <a:schemeClr val="dk1"/>
              </a:buClr>
              <a:buSzPts val="1100"/>
              <a:buFont typeface="Arial"/>
              <a:buNone/>
            </a:pPr>
            <a:r>
              <a:rPr lang="ru" sz="2300">
                <a:solidFill>
                  <a:schemeClr val="dk1"/>
                </a:solidFill>
                <a:latin typeface="Manrope"/>
                <a:ea typeface="Manrope"/>
                <a:cs typeface="Manrope"/>
                <a:sym typeface="Manrope"/>
              </a:rPr>
              <a:t>Раздел 5. Рекламное продвижение</a:t>
            </a:r>
            <a:endParaRPr sz="2300">
              <a:solidFill>
                <a:schemeClr val="dk1"/>
              </a:solidFill>
              <a:latin typeface="Manrope"/>
              <a:ea typeface="Manrope"/>
              <a:cs typeface="Manrope"/>
              <a:sym typeface="Manrope"/>
            </a:endParaRPr>
          </a:p>
          <a:p>
            <a:pPr indent="0" lvl="0" marL="0" rtl="0" algn="l">
              <a:lnSpc>
                <a:spcPct val="100000"/>
              </a:lnSpc>
              <a:spcBef>
                <a:spcPts val="1000"/>
              </a:spcBef>
              <a:spcAft>
                <a:spcPts val="1000"/>
              </a:spcAft>
              <a:buClr>
                <a:schemeClr val="dk1"/>
              </a:buClr>
              <a:buSzPts val="1100"/>
              <a:buFont typeface="Arial"/>
              <a:buNone/>
            </a:pPr>
            <a:r>
              <a:rPr lang="ru" sz="2300">
                <a:solidFill>
                  <a:schemeClr val="dk1"/>
                </a:solidFill>
                <a:latin typeface="Manrope"/>
                <a:ea typeface="Manrope"/>
                <a:cs typeface="Manrope"/>
                <a:sym typeface="Manrope"/>
              </a:rPr>
              <a:t>Раздел 6. Выводы</a:t>
            </a:r>
            <a:endParaRPr sz="2300">
              <a:solidFill>
                <a:schemeClr val="dk1"/>
              </a:solidFill>
              <a:latin typeface="Manrope"/>
              <a:ea typeface="Manrope"/>
              <a:cs typeface="Manrope"/>
              <a:sym typeface="Manrope"/>
            </a:endParaRPr>
          </a:p>
        </p:txBody>
      </p:sp>
      <p:sp>
        <p:nvSpPr>
          <p:cNvPr id="102" name="Google Shape;102;p29"/>
          <p:cNvSpPr txBox="1"/>
          <p:nvPr/>
        </p:nvSpPr>
        <p:spPr>
          <a:xfrm>
            <a:off x="853250" y="2716457"/>
            <a:ext cx="8278800" cy="841500"/>
          </a:xfrm>
          <a:prstGeom prst="rect">
            <a:avLst/>
          </a:prstGeom>
          <a:noFill/>
          <a:ln>
            <a:noFill/>
          </a:ln>
        </p:spPr>
        <p:txBody>
          <a:bodyPr anchorCtr="0" anchor="t" bIns="41550" lIns="0" spcFirstLastPara="1" rIns="83150" wrap="square" tIns="41550">
            <a:spAutoFit/>
          </a:bodyPr>
          <a:lstStyle/>
          <a:p>
            <a:pPr indent="0" lvl="0" marL="0" marR="0" rtl="0" algn="l">
              <a:lnSpc>
                <a:spcPct val="114000"/>
              </a:lnSpc>
              <a:spcBef>
                <a:spcPts val="1000"/>
              </a:spcBef>
              <a:spcAft>
                <a:spcPts val="1000"/>
              </a:spcAft>
              <a:buNone/>
            </a:pPr>
            <a:r>
              <a:rPr lang="ru" sz="2300">
                <a:solidFill>
                  <a:schemeClr val="dk1"/>
                </a:solidFill>
                <a:latin typeface="Manrope"/>
                <a:ea typeface="Manrope"/>
                <a:cs typeface="Manrope"/>
                <a:sym typeface="Manrope"/>
              </a:rPr>
              <a:t>Ваша цель — п</a:t>
            </a:r>
            <a:r>
              <a:rPr lang="ru" sz="2300">
                <a:solidFill>
                  <a:schemeClr val="dk1"/>
                </a:solidFill>
                <a:latin typeface="Manrope"/>
                <a:ea typeface="Manrope"/>
                <a:cs typeface="Manrope"/>
                <a:sym typeface="Manrope"/>
              </a:rPr>
              <a:t>одготовить дорожную карту (план) выхода вашего товара на Wildberries.</a:t>
            </a:r>
            <a:endParaRPr sz="2300">
              <a:solidFill>
                <a:schemeClr val="dk1"/>
              </a:solidFill>
              <a:latin typeface="Manrope"/>
              <a:ea typeface="Manrope"/>
              <a:cs typeface="Manrope"/>
              <a:sym typeface="Manrope"/>
            </a:endParaRPr>
          </a:p>
        </p:txBody>
      </p:sp>
      <p:sp>
        <p:nvSpPr>
          <p:cNvPr id="103" name="Google Shape;103;p29"/>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4" name="Google Shape;104;p29"/>
          <p:cNvPicPr preferRelativeResize="0"/>
          <p:nvPr/>
        </p:nvPicPr>
        <p:blipFill rotWithShape="1">
          <a:blip r:embed="rId3">
            <a:alphaModFix/>
          </a:blip>
          <a:srcRect b="11449" l="0" r="0" t="9698"/>
          <a:stretch/>
        </p:blipFill>
        <p:spPr>
          <a:xfrm>
            <a:off x="11704375" y="2608850"/>
            <a:ext cx="5062999" cy="38150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grpSp>
        <p:nvGrpSpPr>
          <p:cNvPr id="109" name="Google Shape;109;p30"/>
          <p:cNvGrpSpPr/>
          <p:nvPr/>
        </p:nvGrpSpPr>
        <p:grpSpPr>
          <a:xfrm>
            <a:off x="0" y="5999221"/>
            <a:ext cx="2286125" cy="2829643"/>
            <a:chOff x="0" y="6595447"/>
            <a:chExt cx="2513330" cy="3110865"/>
          </a:xfrm>
        </p:grpSpPr>
        <p:sp>
          <p:nvSpPr>
            <p:cNvPr id="110" name="Google Shape;110;p30"/>
            <p:cNvSpPr/>
            <p:nvPr/>
          </p:nvSpPr>
          <p:spPr>
            <a:xfrm>
              <a:off x="0" y="6595447"/>
              <a:ext cx="2513330" cy="3110865"/>
            </a:xfrm>
            <a:custGeom>
              <a:rect b="b" l="l" r="r" t="t"/>
              <a:pathLst>
                <a:path extrusionOk="0" h="3110865" w="2513330">
                  <a:moveTo>
                    <a:pt x="532531" y="59544"/>
                  </a:moveTo>
                  <a:lnTo>
                    <a:pt x="486141" y="73488"/>
                  </a:lnTo>
                  <a:lnTo>
                    <a:pt x="440506" y="88741"/>
                  </a:lnTo>
                  <a:lnTo>
                    <a:pt x="395642" y="105276"/>
                  </a:lnTo>
                  <a:lnTo>
                    <a:pt x="351562" y="123068"/>
                  </a:lnTo>
                  <a:lnTo>
                    <a:pt x="308282" y="142088"/>
                  </a:lnTo>
                  <a:lnTo>
                    <a:pt x="265816" y="162312"/>
                  </a:lnTo>
                  <a:lnTo>
                    <a:pt x="224179" y="183712"/>
                  </a:lnTo>
                  <a:lnTo>
                    <a:pt x="183387" y="206261"/>
                  </a:lnTo>
                  <a:lnTo>
                    <a:pt x="143453" y="229934"/>
                  </a:lnTo>
                  <a:lnTo>
                    <a:pt x="104393" y="254703"/>
                  </a:lnTo>
                  <a:lnTo>
                    <a:pt x="66222" y="280542"/>
                  </a:lnTo>
                  <a:lnTo>
                    <a:pt x="28954" y="307424"/>
                  </a:lnTo>
                  <a:lnTo>
                    <a:pt x="0" y="2780783"/>
                  </a:lnTo>
                  <a:lnTo>
                    <a:pt x="29748" y="2803533"/>
                  </a:lnTo>
                  <a:lnTo>
                    <a:pt x="66355" y="2829887"/>
                  </a:lnTo>
                  <a:lnTo>
                    <a:pt x="103687" y="2855160"/>
                  </a:lnTo>
                  <a:lnTo>
                    <a:pt x="141717" y="2879338"/>
                  </a:lnTo>
                  <a:lnTo>
                    <a:pt x="180419" y="2902404"/>
                  </a:lnTo>
                  <a:lnTo>
                    <a:pt x="219766" y="2924345"/>
                  </a:lnTo>
                  <a:lnTo>
                    <a:pt x="259731" y="2945146"/>
                  </a:lnTo>
                  <a:lnTo>
                    <a:pt x="300288" y="2964792"/>
                  </a:lnTo>
                  <a:lnTo>
                    <a:pt x="341411" y="2983268"/>
                  </a:lnTo>
                  <a:lnTo>
                    <a:pt x="383072" y="3000559"/>
                  </a:lnTo>
                  <a:lnTo>
                    <a:pt x="425246" y="3016651"/>
                  </a:lnTo>
                  <a:lnTo>
                    <a:pt x="467905" y="3031528"/>
                  </a:lnTo>
                  <a:lnTo>
                    <a:pt x="511023" y="3045176"/>
                  </a:lnTo>
                  <a:lnTo>
                    <a:pt x="554574" y="3057580"/>
                  </a:lnTo>
                  <a:lnTo>
                    <a:pt x="598530" y="3068725"/>
                  </a:lnTo>
                  <a:lnTo>
                    <a:pt x="642866" y="3078597"/>
                  </a:lnTo>
                  <a:lnTo>
                    <a:pt x="687555" y="3087180"/>
                  </a:lnTo>
                  <a:lnTo>
                    <a:pt x="732570" y="3094460"/>
                  </a:lnTo>
                  <a:lnTo>
                    <a:pt x="777885" y="3100423"/>
                  </a:lnTo>
                  <a:lnTo>
                    <a:pt x="823473" y="3105052"/>
                  </a:lnTo>
                  <a:lnTo>
                    <a:pt x="869308" y="3108333"/>
                  </a:lnTo>
                  <a:lnTo>
                    <a:pt x="915363" y="3110252"/>
                  </a:lnTo>
                  <a:lnTo>
                    <a:pt x="961611" y="3110794"/>
                  </a:lnTo>
                  <a:lnTo>
                    <a:pt x="1008026" y="3109944"/>
                  </a:lnTo>
                  <a:lnTo>
                    <a:pt x="1054581" y="3107687"/>
                  </a:lnTo>
                  <a:lnTo>
                    <a:pt x="1101250" y="3104008"/>
                  </a:lnTo>
                  <a:lnTo>
                    <a:pt x="1148007" y="3098893"/>
                  </a:lnTo>
                  <a:lnTo>
                    <a:pt x="1194824" y="3092326"/>
                  </a:lnTo>
                  <a:lnTo>
                    <a:pt x="1241675" y="3084293"/>
                  </a:lnTo>
                  <a:lnTo>
                    <a:pt x="1288534" y="3074779"/>
                  </a:lnTo>
                  <a:lnTo>
                    <a:pt x="1335373" y="3063770"/>
                  </a:lnTo>
                  <a:lnTo>
                    <a:pt x="1382168" y="3051249"/>
                  </a:lnTo>
                  <a:lnTo>
                    <a:pt x="1428557" y="3037306"/>
                  </a:lnTo>
                  <a:lnTo>
                    <a:pt x="1474192" y="3022053"/>
                  </a:lnTo>
                  <a:lnTo>
                    <a:pt x="1519057" y="3005517"/>
                  </a:lnTo>
                  <a:lnTo>
                    <a:pt x="1563136" y="2987726"/>
                  </a:lnTo>
                  <a:lnTo>
                    <a:pt x="1606417" y="2968705"/>
                  </a:lnTo>
                  <a:lnTo>
                    <a:pt x="1648882" y="2948482"/>
                  </a:lnTo>
                  <a:lnTo>
                    <a:pt x="1690519" y="2927082"/>
                  </a:lnTo>
                  <a:lnTo>
                    <a:pt x="1731311" y="2904533"/>
                  </a:lnTo>
                  <a:lnTo>
                    <a:pt x="1771245" y="2880860"/>
                  </a:lnTo>
                  <a:lnTo>
                    <a:pt x="1810305" y="2856091"/>
                  </a:lnTo>
                  <a:lnTo>
                    <a:pt x="1848476" y="2830252"/>
                  </a:lnTo>
                  <a:lnTo>
                    <a:pt x="1885744" y="2803369"/>
                  </a:lnTo>
                  <a:lnTo>
                    <a:pt x="1922094" y="2775470"/>
                  </a:lnTo>
                  <a:lnTo>
                    <a:pt x="1957511" y="2746580"/>
                  </a:lnTo>
                  <a:lnTo>
                    <a:pt x="1991981" y="2716727"/>
                  </a:lnTo>
                  <a:lnTo>
                    <a:pt x="2025487" y="2685936"/>
                  </a:lnTo>
                  <a:lnTo>
                    <a:pt x="2058017" y="2654235"/>
                  </a:lnTo>
                  <a:lnTo>
                    <a:pt x="2089554" y="2621649"/>
                  </a:lnTo>
                  <a:lnTo>
                    <a:pt x="2120084" y="2588206"/>
                  </a:lnTo>
                  <a:lnTo>
                    <a:pt x="2149593" y="2553932"/>
                  </a:lnTo>
                  <a:lnTo>
                    <a:pt x="2178065" y="2518854"/>
                  </a:lnTo>
                  <a:lnTo>
                    <a:pt x="2205485" y="2482998"/>
                  </a:lnTo>
                  <a:lnTo>
                    <a:pt x="2231839" y="2446391"/>
                  </a:lnTo>
                  <a:lnTo>
                    <a:pt x="2257112" y="2409059"/>
                  </a:lnTo>
                  <a:lnTo>
                    <a:pt x="2281290" y="2371029"/>
                  </a:lnTo>
                  <a:lnTo>
                    <a:pt x="2304356" y="2332327"/>
                  </a:lnTo>
                  <a:lnTo>
                    <a:pt x="2326298" y="2292980"/>
                  </a:lnTo>
                  <a:lnTo>
                    <a:pt x="2347098" y="2253015"/>
                  </a:lnTo>
                  <a:lnTo>
                    <a:pt x="2366744" y="2212458"/>
                  </a:lnTo>
                  <a:lnTo>
                    <a:pt x="2385220" y="2171335"/>
                  </a:lnTo>
                  <a:lnTo>
                    <a:pt x="2402511" y="2129674"/>
                  </a:lnTo>
                  <a:lnTo>
                    <a:pt x="2418603" y="2087500"/>
                  </a:lnTo>
                  <a:lnTo>
                    <a:pt x="2433480" y="2044841"/>
                  </a:lnTo>
                  <a:lnTo>
                    <a:pt x="2447128" y="2001723"/>
                  </a:lnTo>
                  <a:lnTo>
                    <a:pt x="2459532" y="1958172"/>
                  </a:lnTo>
                  <a:lnTo>
                    <a:pt x="2470678" y="1914216"/>
                  </a:lnTo>
                  <a:lnTo>
                    <a:pt x="2480549" y="1869880"/>
                  </a:lnTo>
                  <a:lnTo>
                    <a:pt x="2489133" y="1825191"/>
                  </a:lnTo>
                  <a:lnTo>
                    <a:pt x="2496413" y="1780176"/>
                  </a:lnTo>
                  <a:lnTo>
                    <a:pt x="2502375" y="1734861"/>
                  </a:lnTo>
                  <a:lnTo>
                    <a:pt x="2507004" y="1689273"/>
                  </a:lnTo>
                  <a:lnTo>
                    <a:pt x="2510286" y="1643438"/>
                  </a:lnTo>
                  <a:lnTo>
                    <a:pt x="2512205" y="1597383"/>
                  </a:lnTo>
                  <a:lnTo>
                    <a:pt x="2512747" y="1551135"/>
                  </a:lnTo>
                  <a:lnTo>
                    <a:pt x="2511896" y="1504720"/>
                  </a:lnTo>
                  <a:lnTo>
                    <a:pt x="2509639" y="1458165"/>
                  </a:lnTo>
                  <a:lnTo>
                    <a:pt x="2505960" y="1411496"/>
                  </a:lnTo>
                  <a:lnTo>
                    <a:pt x="2500845" y="1364739"/>
                  </a:lnTo>
                  <a:lnTo>
                    <a:pt x="2494278" y="1317922"/>
                  </a:lnTo>
                  <a:lnTo>
                    <a:pt x="2486245" y="1271071"/>
                  </a:lnTo>
                  <a:lnTo>
                    <a:pt x="2476731" y="1224212"/>
                  </a:lnTo>
                  <a:lnTo>
                    <a:pt x="2465722" y="1177373"/>
                  </a:lnTo>
                  <a:lnTo>
                    <a:pt x="2453202" y="1130578"/>
                  </a:lnTo>
                  <a:lnTo>
                    <a:pt x="2439258" y="1084189"/>
                  </a:lnTo>
                  <a:lnTo>
                    <a:pt x="2424005" y="1038554"/>
                  </a:lnTo>
                  <a:lnTo>
                    <a:pt x="2407470" y="993689"/>
                  </a:lnTo>
                  <a:lnTo>
                    <a:pt x="2389678" y="949610"/>
                  </a:lnTo>
                  <a:lnTo>
                    <a:pt x="2370658" y="906329"/>
                  </a:lnTo>
                  <a:lnTo>
                    <a:pt x="2350434" y="863864"/>
                  </a:lnTo>
                  <a:lnTo>
                    <a:pt x="2329034" y="822227"/>
                  </a:lnTo>
                  <a:lnTo>
                    <a:pt x="2306485" y="781435"/>
                  </a:lnTo>
                  <a:lnTo>
                    <a:pt x="2282812" y="741501"/>
                  </a:lnTo>
                  <a:lnTo>
                    <a:pt x="2258043" y="702441"/>
                  </a:lnTo>
                  <a:lnTo>
                    <a:pt x="2232204" y="664270"/>
                  </a:lnTo>
                  <a:lnTo>
                    <a:pt x="2205322" y="627002"/>
                  </a:lnTo>
                  <a:lnTo>
                    <a:pt x="2177422" y="590652"/>
                  </a:lnTo>
                  <a:lnTo>
                    <a:pt x="2148532" y="555235"/>
                  </a:lnTo>
                  <a:lnTo>
                    <a:pt x="2118679" y="520765"/>
                  </a:lnTo>
                  <a:lnTo>
                    <a:pt x="2087888" y="487259"/>
                  </a:lnTo>
                  <a:lnTo>
                    <a:pt x="2056187" y="454729"/>
                  </a:lnTo>
                  <a:lnTo>
                    <a:pt x="2023601" y="423192"/>
                  </a:lnTo>
                  <a:lnTo>
                    <a:pt x="1990159" y="392662"/>
                  </a:lnTo>
                  <a:lnTo>
                    <a:pt x="1955885" y="363153"/>
                  </a:lnTo>
                  <a:lnTo>
                    <a:pt x="1920806" y="334681"/>
                  </a:lnTo>
                  <a:lnTo>
                    <a:pt x="1884950" y="307261"/>
                  </a:lnTo>
                  <a:lnTo>
                    <a:pt x="1848343" y="280907"/>
                  </a:lnTo>
                  <a:lnTo>
                    <a:pt x="1811011" y="255634"/>
                  </a:lnTo>
                  <a:lnTo>
                    <a:pt x="1772981" y="231456"/>
                  </a:lnTo>
                  <a:lnTo>
                    <a:pt x="1734279" y="208390"/>
                  </a:lnTo>
                  <a:lnTo>
                    <a:pt x="1694932" y="186448"/>
                  </a:lnTo>
                  <a:lnTo>
                    <a:pt x="1654967" y="165648"/>
                  </a:lnTo>
                  <a:lnTo>
                    <a:pt x="1614410" y="146002"/>
                  </a:lnTo>
                  <a:lnTo>
                    <a:pt x="1573287" y="127526"/>
                  </a:lnTo>
                  <a:lnTo>
                    <a:pt x="1531626" y="110235"/>
                  </a:lnTo>
                  <a:lnTo>
                    <a:pt x="1489453" y="94143"/>
                  </a:lnTo>
                  <a:lnTo>
                    <a:pt x="1446794" y="79266"/>
                  </a:lnTo>
                  <a:lnTo>
                    <a:pt x="1403675" y="65618"/>
                  </a:lnTo>
                  <a:lnTo>
                    <a:pt x="1360125" y="53214"/>
                  </a:lnTo>
                  <a:lnTo>
                    <a:pt x="1316168" y="42068"/>
                  </a:lnTo>
                  <a:lnTo>
                    <a:pt x="1271832" y="32197"/>
                  </a:lnTo>
                  <a:lnTo>
                    <a:pt x="1227143" y="23613"/>
                  </a:lnTo>
                  <a:lnTo>
                    <a:pt x="1182128" y="16333"/>
                  </a:lnTo>
                  <a:lnTo>
                    <a:pt x="1136813" y="10371"/>
                  </a:lnTo>
                  <a:lnTo>
                    <a:pt x="1091225" y="5742"/>
                  </a:lnTo>
                  <a:lnTo>
                    <a:pt x="1045390" y="2460"/>
                  </a:lnTo>
                  <a:lnTo>
                    <a:pt x="999336" y="541"/>
                  </a:lnTo>
                  <a:lnTo>
                    <a:pt x="953087" y="0"/>
                  </a:lnTo>
                  <a:lnTo>
                    <a:pt x="906672" y="850"/>
                  </a:lnTo>
                  <a:lnTo>
                    <a:pt x="860117" y="3107"/>
                  </a:lnTo>
                  <a:lnTo>
                    <a:pt x="813448" y="6786"/>
                  </a:lnTo>
                  <a:lnTo>
                    <a:pt x="766691" y="11901"/>
                  </a:lnTo>
                  <a:lnTo>
                    <a:pt x="719874" y="18468"/>
                  </a:lnTo>
                  <a:lnTo>
                    <a:pt x="673023" y="26501"/>
                  </a:lnTo>
                  <a:lnTo>
                    <a:pt x="626164" y="36015"/>
                  </a:lnTo>
                  <a:lnTo>
                    <a:pt x="579325" y="47024"/>
                  </a:lnTo>
                  <a:lnTo>
                    <a:pt x="532531" y="5954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Manrope"/>
                <a:ea typeface="Manrope"/>
                <a:cs typeface="Manrope"/>
                <a:sym typeface="Manrope"/>
              </a:endParaRPr>
            </a:p>
          </p:txBody>
        </p:sp>
        <p:sp>
          <p:nvSpPr>
            <p:cNvPr id="111" name="Google Shape;111;p30"/>
            <p:cNvSpPr/>
            <p:nvPr/>
          </p:nvSpPr>
          <p:spPr>
            <a:xfrm>
              <a:off x="0" y="7057980"/>
              <a:ext cx="2102485" cy="2174240"/>
            </a:xfrm>
            <a:custGeom>
              <a:rect b="b" l="l" r="r" t="t"/>
              <a:pathLst>
                <a:path extrusionOk="0" h="2174240" w="2102485">
                  <a:moveTo>
                    <a:pt x="2102205" y="802754"/>
                  </a:moveTo>
                  <a:lnTo>
                    <a:pt x="2081796" y="730897"/>
                  </a:lnTo>
                  <a:lnTo>
                    <a:pt x="1043266" y="1025842"/>
                  </a:lnTo>
                  <a:lnTo>
                    <a:pt x="1578368" y="116103"/>
                  </a:lnTo>
                  <a:lnTo>
                    <a:pt x="1512316" y="81229"/>
                  </a:lnTo>
                  <a:lnTo>
                    <a:pt x="976541" y="992111"/>
                  </a:lnTo>
                  <a:lnTo>
                    <a:pt x="694804" y="0"/>
                  </a:lnTo>
                  <a:lnTo>
                    <a:pt x="622960" y="20408"/>
                  </a:lnTo>
                  <a:lnTo>
                    <a:pt x="904875" y="1013129"/>
                  </a:lnTo>
                  <a:lnTo>
                    <a:pt x="0" y="535470"/>
                  </a:lnTo>
                  <a:lnTo>
                    <a:pt x="0" y="619848"/>
                  </a:lnTo>
                  <a:lnTo>
                    <a:pt x="865035" y="1076464"/>
                  </a:lnTo>
                  <a:lnTo>
                    <a:pt x="0" y="1322120"/>
                  </a:lnTo>
                  <a:lnTo>
                    <a:pt x="0" y="1399768"/>
                  </a:lnTo>
                  <a:lnTo>
                    <a:pt x="884504" y="1148588"/>
                  </a:lnTo>
                  <a:lnTo>
                    <a:pt x="350177" y="2057019"/>
                  </a:lnTo>
                  <a:lnTo>
                    <a:pt x="416229" y="2091893"/>
                  </a:lnTo>
                  <a:lnTo>
                    <a:pt x="952360" y="1180388"/>
                  </a:lnTo>
                  <a:lnTo>
                    <a:pt x="1234605" y="2174125"/>
                  </a:lnTo>
                  <a:lnTo>
                    <a:pt x="1306461" y="2153729"/>
                  </a:lnTo>
                  <a:lnTo>
                    <a:pt x="1024394" y="1160589"/>
                  </a:lnTo>
                  <a:lnTo>
                    <a:pt x="1958835" y="1653819"/>
                  </a:lnTo>
                  <a:lnTo>
                    <a:pt x="1996694" y="1589443"/>
                  </a:lnTo>
                  <a:lnTo>
                    <a:pt x="1064602" y="1097432"/>
                  </a:lnTo>
                  <a:lnTo>
                    <a:pt x="2102205" y="80275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Manrope"/>
                <a:ea typeface="Manrope"/>
                <a:cs typeface="Manrope"/>
                <a:sym typeface="Manrope"/>
              </a:endParaRPr>
            </a:p>
          </p:txBody>
        </p:sp>
      </p:grpSp>
      <p:sp>
        <p:nvSpPr>
          <p:cNvPr id="112" name="Google Shape;112;p30"/>
          <p:cNvSpPr/>
          <p:nvPr/>
        </p:nvSpPr>
        <p:spPr>
          <a:xfrm>
            <a:off x="13720963" y="0"/>
            <a:ext cx="4242574" cy="2634996"/>
          </a:xfrm>
          <a:custGeom>
            <a:rect b="b" l="l" r="r" t="t"/>
            <a:pathLst>
              <a:path extrusionOk="0" h="2895600" w="4662169">
                <a:moveTo>
                  <a:pt x="24335" y="0"/>
                </a:moveTo>
                <a:lnTo>
                  <a:pt x="11827" y="67087"/>
                </a:lnTo>
                <a:lnTo>
                  <a:pt x="6069" y="111631"/>
                </a:lnTo>
                <a:lnTo>
                  <a:pt x="2164" y="156461"/>
                </a:lnTo>
                <a:lnTo>
                  <a:pt x="134" y="201518"/>
                </a:lnTo>
                <a:lnTo>
                  <a:pt x="0" y="246743"/>
                </a:lnTo>
                <a:lnTo>
                  <a:pt x="1780" y="292079"/>
                </a:lnTo>
                <a:lnTo>
                  <a:pt x="5497" y="337466"/>
                </a:lnTo>
                <a:lnTo>
                  <a:pt x="11170" y="382846"/>
                </a:lnTo>
                <a:lnTo>
                  <a:pt x="18820" y="428160"/>
                </a:lnTo>
                <a:lnTo>
                  <a:pt x="28466" y="473350"/>
                </a:lnTo>
                <a:lnTo>
                  <a:pt x="40131" y="518358"/>
                </a:lnTo>
                <a:lnTo>
                  <a:pt x="53833" y="563124"/>
                </a:lnTo>
                <a:lnTo>
                  <a:pt x="69593" y="607591"/>
                </a:lnTo>
                <a:lnTo>
                  <a:pt x="87432" y="651700"/>
                </a:lnTo>
                <a:lnTo>
                  <a:pt x="107370" y="695392"/>
                </a:lnTo>
                <a:lnTo>
                  <a:pt x="131054" y="741602"/>
                </a:lnTo>
                <a:lnTo>
                  <a:pt x="156641" y="786189"/>
                </a:lnTo>
                <a:lnTo>
                  <a:pt x="184057" y="829127"/>
                </a:lnTo>
                <a:lnTo>
                  <a:pt x="213227" y="870392"/>
                </a:lnTo>
                <a:lnTo>
                  <a:pt x="244078" y="909957"/>
                </a:lnTo>
                <a:lnTo>
                  <a:pt x="276536" y="947795"/>
                </a:lnTo>
                <a:lnTo>
                  <a:pt x="310526" y="983883"/>
                </a:lnTo>
                <a:lnTo>
                  <a:pt x="345975" y="1018193"/>
                </a:lnTo>
                <a:lnTo>
                  <a:pt x="382808" y="1050700"/>
                </a:lnTo>
                <a:lnTo>
                  <a:pt x="420952" y="1081377"/>
                </a:lnTo>
                <a:lnTo>
                  <a:pt x="460332" y="1110200"/>
                </a:lnTo>
                <a:lnTo>
                  <a:pt x="500875" y="1137143"/>
                </a:lnTo>
                <a:lnTo>
                  <a:pt x="542506" y="1162179"/>
                </a:lnTo>
                <a:lnTo>
                  <a:pt x="585151" y="1185283"/>
                </a:lnTo>
                <a:lnTo>
                  <a:pt x="628737" y="1206428"/>
                </a:lnTo>
                <a:lnTo>
                  <a:pt x="673189" y="1225590"/>
                </a:lnTo>
                <a:lnTo>
                  <a:pt x="718433" y="1242743"/>
                </a:lnTo>
                <a:lnTo>
                  <a:pt x="764395" y="1257859"/>
                </a:lnTo>
                <a:lnTo>
                  <a:pt x="811001" y="1270915"/>
                </a:lnTo>
                <a:lnTo>
                  <a:pt x="858178" y="1281883"/>
                </a:lnTo>
                <a:lnTo>
                  <a:pt x="905850" y="1290739"/>
                </a:lnTo>
                <a:lnTo>
                  <a:pt x="883159" y="1333583"/>
                </a:lnTo>
                <a:lnTo>
                  <a:pt x="862431" y="1377351"/>
                </a:lnTo>
                <a:lnTo>
                  <a:pt x="843692" y="1421970"/>
                </a:lnTo>
                <a:lnTo>
                  <a:pt x="826967" y="1467365"/>
                </a:lnTo>
                <a:lnTo>
                  <a:pt x="812283" y="1513463"/>
                </a:lnTo>
                <a:lnTo>
                  <a:pt x="799665" y="1560189"/>
                </a:lnTo>
                <a:lnTo>
                  <a:pt x="789139" y="1607470"/>
                </a:lnTo>
                <a:lnTo>
                  <a:pt x="780730" y="1655231"/>
                </a:lnTo>
                <a:lnTo>
                  <a:pt x="774465" y="1703398"/>
                </a:lnTo>
                <a:lnTo>
                  <a:pt x="770370" y="1751898"/>
                </a:lnTo>
                <a:lnTo>
                  <a:pt x="768469" y="1800656"/>
                </a:lnTo>
                <a:lnTo>
                  <a:pt x="768790" y="1849599"/>
                </a:lnTo>
                <a:lnTo>
                  <a:pt x="771357" y="1898652"/>
                </a:lnTo>
                <a:lnTo>
                  <a:pt x="776197" y="1947741"/>
                </a:lnTo>
                <a:lnTo>
                  <a:pt x="783335" y="1996793"/>
                </a:lnTo>
                <a:lnTo>
                  <a:pt x="792797" y="2045733"/>
                </a:lnTo>
                <a:lnTo>
                  <a:pt x="804609" y="2094487"/>
                </a:lnTo>
                <a:lnTo>
                  <a:pt x="818797" y="2142982"/>
                </a:lnTo>
                <a:lnTo>
                  <a:pt x="835387" y="2191143"/>
                </a:lnTo>
                <a:lnTo>
                  <a:pt x="854404" y="2238896"/>
                </a:lnTo>
                <a:lnTo>
                  <a:pt x="875874" y="2286168"/>
                </a:lnTo>
                <a:lnTo>
                  <a:pt x="897703" y="2328946"/>
                </a:lnTo>
                <a:lnTo>
                  <a:pt x="921164" y="2370340"/>
                </a:lnTo>
                <a:lnTo>
                  <a:pt x="946197" y="2410327"/>
                </a:lnTo>
                <a:lnTo>
                  <a:pt x="972745" y="2448889"/>
                </a:lnTo>
                <a:lnTo>
                  <a:pt x="1000748" y="2486005"/>
                </a:lnTo>
                <a:lnTo>
                  <a:pt x="1030149" y="2521653"/>
                </a:lnTo>
                <a:lnTo>
                  <a:pt x="1060888" y="2555815"/>
                </a:lnTo>
                <a:lnTo>
                  <a:pt x="1092907" y="2588469"/>
                </a:lnTo>
                <a:lnTo>
                  <a:pt x="1126148" y="2619595"/>
                </a:lnTo>
                <a:lnTo>
                  <a:pt x="1160552" y="2649172"/>
                </a:lnTo>
                <a:lnTo>
                  <a:pt x="1196061" y="2677181"/>
                </a:lnTo>
                <a:lnTo>
                  <a:pt x="1232616" y="2703601"/>
                </a:lnTo>
                <a:lnTo>
                  <a:pt x="1270158" y="2728411"/>
                </a:lnTo>
                <a:lnTo>
                  <a:pt x="1308630" y="2751591"/>
                </a:lnTo>
                <a:lnTo>
                  <a:pt x="1347972" y="2773121"/>
                </a:lnTo>
                <a:lnTo>
                  <a:pt x="1388126" y="2792980"/>
                </a:lnTo>
                <a:lnTo>
                  <a:pt x="1429034" y="2811148"/>
                </a:lnTo>
                <a:lnTo>
                  <a:pt x="1470636" y="2827604"/>
                </a:lnTo>
                <a:lnTo>
                  <a:pt x="1512876" y="2842328"/>
                </a:lnTo>
                <a:lnTo>
                  <a:pt x="1555693" y="2855300"/>
                </a:lnTo>
                <a:lnTo>
                  <a:pt x="1599030" y="2866500"/>
                </a:lnTo>
                <a:lnTo>
                  <a:pt x="1642828" y="2875906"/>
                </a:lnTo>
                <a:lnTo>
                  <a:pt x="1687029" y="2883499"/>
                </a:lnTo>
                <a:lnTo>
                  <a:pt x="1731573" y="2889258"/>
                </a:lnTo>
                <a:lnTo>
                  <a:pt x="1776403" y="2893162"/>
                </a:lnTo>
                <a:lnTo>
                  <a:pt x="1821460" y="2895192"/>
                </a:lnTo>
                <a:lnTo>
                  <a:pt x="1866686" y="2895327"/>
                </a:lnTo>
                <a:lnTo>
                  <a:pt x="1912021" y="2893546"/>
                </a:lnTo>
                <a:lnTo>
                  <a:pt x="1957408" y="2889829"/>
                </a:lnTo>
                <a:lnTo>
                  <a:pt x="2002788" y="2884156"/>
                </a:lnTo>
                <a:lnTo>
                  <a:pt x="2048102" y="2876506"/>
                </a:lnTo>
                <a:lnTo>
                  <a:pt x="2093292" y="2866860"/>
                </a:lnTo>
                <a:lnTo>
                  <a:pt x="2138300" y="2855195"/>
                </a:lnTo>
                <a:lnTo>
                  <a:pt x="2183066" y="2841493"/>
                </a:lnTo>
                <a:lnTo>
                  <a:pt x="2227533" y="2825733"/>
                </a:lnTo>
                <a:lnTo>
                  <a:pt x="2271642" y="2807894"/>
                </a:lnTo>
                <a:lnTo>
                  <a:pt x="2315334" y="2787956"/>
                </a:lnTo>
                <a:lnTo>
                  <a:pt x="2360226" y="2764986"/>
                </a:lnTo>
                <a:lnTo>
                  <a:pt x="2403588" y="2740221"/>
                </a:lnTo>
                <a:lnTo>
                  <a:pt x="2445398" y="2713727"/>
                </a:lnTo>
                <a:lnTo>
                  <a:pt x="2485733" y="2685494"/>
                </a:lnTo>
                <a:lnTo>
                  <a:pt x="2524344" y="2655759"/>
                </a:lnTo>
                <a:lnTo>
                  <a:pt x="2561338" y="2624495"/>
                </a:lnTo>
                <a:lnTo>
                  <a:pt x="2596689" y="2591773"/>
                </a:lnTo>
                <a:lnTo>
                  <a:pt x="2630372" y="2557660"/>
                </a:lnTo>
                <a:lnTo>
                  <a:pt x="2662362" y="2522224"/>
                </a:lnTo>
                <a:lnTo>
                  <a:pt x="2692636" y="2485535"/>
                </a:lnTo>
                <a:lnTo>
                  <a:pt x="2721169" y="2447659"/>
                </a:lnTo>
                <a:lnTo>
                  <a:pt x="2747938" y="2408665"/>
                </a:lnTo>
                <a:lnTo>
                  <a:pt x="2772918" y="2368619"/>
                </a:lnTo>
                <a:lnTo>
                  <a:pt x="2796086" y="2327591"/>
                </a:lnTo>
                <a:lnTo>
                  <a:pt x="2817419" y="2285649"/>
                </a:lnTo>
                <a:lnTo>
                  <a:pt x="2836892" y="2242858"/>
                </a:lnTo>
                <a:lnTo>
                  <a:pt x="2854482" y="2199289"/>
                </a:lnTo>
                <a:lnTo>
                  <a:pt x="2870166" y="2155008"/>
                </a:lnTo>
                <a:lnTo>
                  <a:pt x="2883919" y="2110083"/>
                </a:lnTo>
                <a:lnTo>
                  <a:pt x="2895718" y="2064582"/>
                </a:lnTo>
                <a:lnTo>
                  <a:pt x="2905539" y="2018572"/>
                </a:lnTo>
                <a:lnTo>
                  <a:pt x="2913359" y="1972122"/>
                </a:lnTo>
                <a:lnTo>
                  <a:pt x="2919154" y="1925300"/>
                </a:lnTo>
                <a:lnTo>
                  <a:pt x="2922900" y="1878172"/>
                </a:lnTo>
                <a:lnTo>
                  <a:pt x="2924574" y="1830808"/>
                </a:lnTo>
                <a:lnTo>
                  <a:pt x="4662072" y="991552"/>
                </a:lnTo>
                <a:lnTo>
                  <a:pt x="4660392" y="912436"/>
                </a:lnTo>
                <a:lnTo>
                  <a:pt x="4656675" y="867049"/>
                </a:lnTo>
                <a:lnTo>
                  <a:pt x="4651002" y="821669"/>
                </a:lnTo>
                <a:lnTo>
                  <a:pt x="4643353" y="776355"/>
                </a:lnTo>
                <a:lnTo>
                  <a:pt x="4633706" y="731164"/>
                </a:lnTo>
                <a:lnTo>
                  <a:pt x="4622042" y="686157"/>
                </a:lnTo>
                <a:lnTo>
                  <a:pt x="4608340" y="641390"/>
                </a:lnTo>
                <a:lnTo>
                  <a:pt x="4592579" y="596923"/>
                </a:lnTo>
                <a:lnTo>
                  <a:pt x="4574740" y="552814"/>
                </a:lnTo>
                <a:lnTo>
                  <a:pt x="4554802" y="509122"/>
                </a:lnTo>
                <a:lnTo>
                  <a:pt x="4531119" y="462915"/>
                </a:lnTo>
                <a:lnTo>
                  <a:pt x="4505534" y="418330"/>
                </a:lnTo>
                <a:lnTo>
                  <a:pt x="4478120" y="375394"/>
                </a:lnTo>
                <a:lnTo>
                  <a:pt x="4448951" y="334131"/>
                </a:lnTo>
                <a:lnTo>
                  <a:pt x="4418102" y="294568"/>
                </a:lnTo>
                <a:lnTo>
                  <a:pt x="4385647" y="256731"/>
                </a:lnTo>
                <a:lnTo>
                  <a:pt x="4351659" y="220645"/>
                </a:lnTo>
                <a:lnTo>
                  <a:pt x="4316212" y="186336"/>
                </a:lnTo>
                <a:lnTo>
                  <a:pt x="4279381" y="153830"/>
                </a:lnTo>
                <a:lnTo>
                  <a:pt x="4241240" y="123153"/>
                </a:lnTo>
                <a:lnTo>
                  <a:pt x="4201863" y="94330"/>
                </a:lnTo>
                <a:lnTo>
                  <a:pt x="4161323" y="67388"/>
                </a:lnTo>
                <a:lnTo>
                  <a:pt x="4119695" y="42352"/>
                </a:lnTo>
                <a:lnTo>
                  <a:pt x="4077052" y="19248"/>
                </a:lnTo>
                <a:lnTo>
                  <a:pt x="4037381" y="0"/>
                </a:lnTo>
                <a:lnTo>
                  <a:pt x="24335" y="0"/>
                </a:lnTo>
                <a:close/>
              </a:path>
              <a:path extrusionOk="0" h="2895600" w="4662169">
                <a:moveTo>
                  <a:pt x="4662072" y="991552"/>
                </a:moveTo>
                <a:lnTo>
                  <a:pt x="2924574" y="1830808"/>
                </a:lnTo>
                <a:lnTo>
                  <a:pt x="2962718" y="1858941"/>
                </a:lnTo>
                <a:lnTo>
                  <a:pt x="3001965" y="1885304"/>
                </a:lnTo>
                <a:lnTo>
                  <a:pt x="3042247" y="1909872"/>
                </a:lnTo>
                <a:lnTo>
                  <a:pt x="3083496" y="1932622"/>
                </a:lnTo>
                <a:lnTo>
                  <a:pt x="3125843" y="1953618"/>
                </a:lnTo>
                <a:lnTo>
                  <a:pt x="3168625" y="1972574"/>
                </a:lnTo>
                <a:lnTo>
                  <a:pt x="3212368" y="1989728"/>
                </a:lnTo>
                <a:lnTo>
                  <a:pt x="3256808" y="2004970"/>
                </a:lnTo>
                <a:lnTo>
                  <a:pt x="3301877" y="2018275"/>
                </a:lnTo>
                <a:lnTo>
                  <a:pt x="3347506" y="2029621"/>
                </a:lnTo>
                <a:lnTo>
                  <a:pt x="3393628" y="2038983"/>
                </a:lnTo>
                <a:lnTo>
                  <a:pt x="3440175" y="2046338"/>
                </a:lnTo>
                <a:lnTo>
                  <a:pt x="3487080" y="2051662"/>
                </a:lnTo>
                <a:lnTo>
                  <a:pt x="3534275" y="2054931"/>
                </a:lnTo>
                <a:lnTo>
                  <a:pt x="3581692" y="2056123"/>
                </a:lnTo>
                <a:lnTo>
                  <a:pt x="3629264" y="2055212"/>
                </a:lnTo>
                <a:lnTo>
                  <a:pt x="3676924" y="2052175"/>
                </a:lnTo>
                <a:lnTo>
                  <a:pt x="3724604" y="2046988"/>
                </a:lnTo>
                <a:lnTo>
                  <a:pt x="3772239" y="2039627"/>
                </a:lnTo>
                <a:lnTo>
                  <a:pt x="3819763" y="2030067"/>
                </a:lnTo>
                <a:lnTo>
                  <a:pt x="3866957" y="2018328"/>
                </a:lnTo>
                <a:lnTo>
                  <a:pt x="3914020" y="2004315"/>
                </a:lnTo>
                <a:lnTo>
                  <a:pt x="3960763" y="1988036"/>
                </a:lnTo>
                <a:lnTo>
                  <a:pt x="4007116" y="1969466"/>
                </a:lnTo>
                <a:lnTo>
                  <a:pt x="4053014" y="1948583"/>
                </a:lnTo>
                <a:lnTo>
                  <a:pt x="4095793" y="1926753"/>
                </a:lnTo>
                <a:lnTo>
                  <a:pt x="4137186" y="1903292"/>
                </a:lnTo>
                <a:lnTo>
                  <a:pt x="4177174" y="1878259"/>
                </a:lnTo>
                <a:lnTo>
                  <a:pt x="4215736" y="1851711"/>
                </a:lnTo>
                <a:lnTo>
                  <a:pt x="4252851" y="1823708"/>
                </a:lnTo>
                <a:lnTo>
                  <a:pt x="4288500" y="1794308"/>
                </a:lnTo>
                <a:lnTo>
                  <a:pt x="4322661" y="1763568"/>
                </a:lnTo>
                <a:lnTo>
                  <a:pt x="4355315" y="1731549"/>
                </a:lnTo>
                <a:lnTo>
                  <a:pt x="4386441" y="1698308"/>
                </a:lnTo>
                <a:lnTo>
                  <a:pt x="4416018" y="1663904"/>
                </a:lnTo>
                <a:lnTo>
                  <a:pt x="4444027" y="1628395"/>
                </a:lnTo>
                <a:lnTo>
                  <a:pt x="4470447" y="1591841"/>
                </a:lnTo>
                <a:lnTo>
                  <a:pt x="4495257" y="1554298"/>
                </a:lnTo>
                <a:lnTo>
                  <a:pt x="4518437" y="1515827"/>
                </a:lnTo>
                <a:lnTo>
                  <a:pt x="4539967" y="1476485"/>
                </a:lnTo>
                <a:lnTo>
                  <a:pt x="4559826" y="1436330"/>
                </a:lnTo>
                <a:lnTo>
                  <a:pt x="4577994" y="1395423"/>
                </a:lnTo>
                <a:lnTo>
                  <a:pt x="4594450" y="1353820"/>
                </a:lnTo>
                <a:lnTo>
                  <a:pt x="4609175" y="1311581"/>
                </a:lnTo>
                <a:lnTo>
                  <a:pt x="4622147" y="1268763"/>
                </a:lnTo>
                <a:lnTo>
                  <a:pt x="4633385" y="1225244"/>
                </a:lnTo>
                <a:lnTo>
                  <a:pt x="4642752" y="1181628"/>
                </a:lnTo>
                <a:lnTo>
                  <a:pt x="4650345" y="1137428"/>
                </a:lnTo>
                <a:lnTo>
                  <a:pt x="4656104" y="1092883"/>
                </a:lnTo>
                <a:lnTo>
                  <a:pt x="4660008" y="1048053"/>
                </a:lnTo>
                <a:lnTo>
                  <a:pt x="4662038" y="1002996"/>
                </a:lnTo>
                <a:lnTo>
                  <a:pt x="4662072" y="991552"/>
                </a:lnTo>
                <a:close/>
              </a:path>
            </a:pathLst>
          </a:custGeom>
          <a:solidFill>
            <a:srgbClr val="3D3B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Manrope"/>
              <a:ea typeface="Manrope"/>
              <a:cs typeface="Manrope"/>
              <a:sym typeface="Manrope"/>
            </a:endParaRPr>
          </a:p>
        </p:txBody>
      </p:sp>
      <p:sp>
        <p:nvSpPr>
          <p:cNvPr id="113" name="Google Shape;113;p30"/>
          <p:cNvSpPr txBox="1"/>
          <p:nvPr/>
        </p:nvSpPr>
        <p:spPr>
          <a:xfrm>
            <a:off x="9226970" y="4693190"/>
            <a:ext cx="6287100" cy="1543800"/>
          </a:xfrm>
          <a:prstGeom prst="rect">
            <a:avLst/>
          </a:prstGeom>
          <a:noFill/>
          <a:ln>
            <a:noFill/>
          </a:ln>
        </p:spPr>
        <p:txBody>
          <a:bodyPr anchorCtr="0" anchor="t" bIns="62350" lIns="124750" spcFirstLastPara="1" rIns="124750" wrap="square" tIns="62350">
            <a:spAutoFit/>
          </a:bodyPr>
          <a:lstStyle/>
          <a:p>
            <a:pPr indent="-291749" lvl="0" marL="158399" marR="0" rtl="0" algn="l">
              <a:lnSpc>
                <a:spcPct val="114000"/>
              </a:lnSpc>
              <a:spcBef>
                <a:spcPts val="1000"/>
              </a:spcBef>
              <a:spcAft>
                <a:spcPts val="0"/>
              </a:spcAft>
              <a:buClr>
                <a:schemeClr val="dk1"/>
              </a:buClr>
              <a:buSzPts val="2100"/>
              <a:buFont typeface="Manrope"/>
              <a:buChar char="●"/>
            </a:pPr>
            <a:r>
              <a:rPr lang="ru" sz="2300">
                <a:solidFill>
                  <a:schemeClr val="dk1"/>
                </a:solidFill>
                <a:latin typeface="Manrope"/>
                <a:ea typeface="Manrope"/>
                <a:cs typeface="Manrope"/>
                <a:sym typeface="Manrope"/>
              </a:rPr>
              <a:t>Опыт торговли на Avito - з года.</a:t>
            </a:r>
            <a:endParaRPr sz="2300">
              <a:solidFill>
                <a:schemeClr val="dk1"/>
              </a:solidFill>
              <a:latin typeface="Manrope"/>
              <a:ea typeface="Manrope"/>
              <a:cs typeface="Manrope"/>
              <a:sym typeface="Manrope"/>
            </a:endParaRPr>
          </a:p>
          <a:p>
            <a:pPr indent="-304449" lvl="0" marL="158399" marR="0" rtl="0" algn="l">
              <a:lnSpc>
                <a:spcPct val="114000"/>
              </a:lnSpc>
              <a:spcBef>
                <a:spcPts val="1000"/>
              </a:spcBef>
              <a:spcAft>
                <a:spcPts val="0"/>
              </a:spcAft>
              <a:buClr>
                <a:schemeClr val="dk1"/>
              </a:buClr>
              <a:buSzPts val="2300"/>
              <a:buFont typeface="Manrope"/>
              <a:buChar char="●"/>
            </a:pPr>
            <a:r>
              <a:rPr lang="ru" sz="2300">
                <a:solidFill>
                  <a:schemeClr val="dk1"/>
                </a:solidFill>
                <a:latin typeface="Manrope"/>
                <a:ea typeface="Manrope"/>
                <a:cs typeface="Manrope"/>
                <a:sym typeface="Manrope"/>
              </a:rPr>
              <a:t>Хочу стать менеджером маркетплейсов</a:t>
            </a:r>
            <a:endParaRPr sz="2300">
              <a:solidFill>
                <a:schemeClr val="dk1"/>
              </a:solidFill>
              <a:latin typeface="Manrope"/>
              <a:ea typeface="Manrope"/>
              <a:cs typeface="Manrope"/>
              <a:sym typeface="Manrope"/>
            </a:endParaRPr>
          </a:p>
          <a:p>
            <a:pPr indent="-291749" lvl="0" marL="158399" marR="0" rtl="0" algn="l">
              <a:lnSpc>
                <a:spcPct val="114000"/>
              </a:lnSpc>
              <a:spcBef>
                <a:spcPts val="1000"/>
              </a:spcBef>
              <a:spcAft>
                <a:spcPts val="1000"/>
              </a:spcAft>
              <a:buClr>
                <a:schemeClr val="dk1"/>
              </a:buClr>
              <a:buSzPts val="2100"/>
              <a:buFont typeface="Manrope"/>
              <a:buChar char="●"/>
            </a:pPr>
            <a:r>
              <a:rPr lang="ru" sz="2300">
                <a:solidFill>
                  <a:schemeClr val="dk1"/>
                </a:solidFill>
                <a:latin typeface="Manrope"/>
                <a:ea typeface="Manrope"/>
                <a:cs typeface="Manrope"/>
                <a:sym typeface="Manrope"/>
              </a:rPr>
              <a:t>vilkov75@mail.ru</a:t>
            </a:r>
            <a:endParaRPr sz="2300">
              <a:solidFill>
                <a:schemeClr val="dk1"/>
              </a:solidFill>
              <a:latin typeface="Manrope"/>
              <a:ea typeface="Manrope"/>
              <a:cs typeface="Manrope"/>
              <a:sym typeface="Manrope"/>
            </a:endParaRPr>
          </a:p>
        </p:txBody>
      </p:sp>
      <p:sp>
        <p:nvSpPr>
          <p:cNvPr id="114" name="Google Shape;114;p30"/>
          <p:cNvSpPr txBox="1"/>
          <p:nvPr/>
        </p:nvSpPr>
        <p:spPr>
          <a:xfrm>
            <a:off x="9088582" y="2032240"/>
            <a:ext cx="7665000" cy="22935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Вилков </a:t>
            </a:r>
            <a:r>
              <a:rPr lang="ru" sz="7000">
                <a:solidFill>
                  <a:schemeClr val="dk1"/>
                </a:solidFill>
                <a:latin typeface="Manrope Medium"/>
                <a:ea typeface="Manrope Medium"/>
                <a:cs typeface="Manrope Medium"/>
                <a:sym typeface="Manrope Medium"/>
              </a:rPr>
              <a:t>Сергей</a:t>
            </a:r>
            <a:endParaRPr sz="7000">
              <a:solidFill>
                <a:schemeClr val="dk1"/>
              </a:solidFill>
              <a:latin typeface="Manrope Medium"/>
              <a:ea typeface="Manrope Medium"/>
              <a:cs typeface="Manrope Medium"/>
              <a:sym typeface="Manrope Medium"/>
            </a:endParaRPr>
          </a:p>
        </p:txBody>
      </p:sp>
      <p:pic>
        <p:nvPicPr>
          <p:cNvPr id="115" name="Google Shape;115;p30"/>
          <p:cNvPicPr preferRelativeResize="0"/>
          <p:nvPr/>
        </p:nvPicPr>
        <p:blipFill>
          <a:blip r:embed="rId3">
            <a:alphaModFix/>
          </a:blip>
          <a:stretch>
            <a:fillRect/>
          </a:stretch>
        </p:blipFill>
        <p:spPr>
          <a:xfrm>
            <a:off x="2665730" y="152400"/>
            <a:ext cx="6270451" cy="94023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1"/>
          <p:cNvSpPr txBox="1"/>
          <p:nvPr/>
        </p:nvSpPr>
        <p:spPr>
          <a:xfrm>
            <a:off x="943200" y="4157250"/>
            <a:ext cx="9705600" cy="3985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1200"/>
              </a:spcBef>
              <a:spcAft>
                <a:spcPts val="0"/>
              </a:spcAft>
              <a:buClr>
                <a:schemeClr val="dk1"/>
              </a:buClr>
              <a:buSzPts val="1100"/>
              <a:buFont typeface="Arial"/>
              <a:buNone/>
            </a:pPr>
            <a:r>
              <a:rPr lang="ru" sz="3000">
                <a:solidFill>
                  <a:schemeClr val="dk1"/>
                </a:solidFill>
                <a:latin typeface="Manrope SemiBold"/>
                <a:ea typeface="Manrope SemiBold"/>
                <a:cs typeface="Manrope SemiBold"/>
                <a:sym typeface="Manrope SemiBold"/>
              </a:rPr>
              <a:t>Краткая информацию обо мне:</a:t>
            </a:r>
            <a:endParaRPr sz="3000">
              <a:solidFill>
                <a:schemeClr val="dk1"/>
              </a:solidFill>
              <a:latin typeface="Manrope SemiBold"/>
              <a:ea typeface="Manrope SemiBold"/>
              <a:cs typeface="Manrope SemiBold"/>
              <a:sym typeface="Manrope SemiBold"/>
            </a:endParaRPr>
          </a:p>
          <a:p>
            <a:pPr indent="-197699" lvl="0" marL="457200" rtl="0" algn="l">
              <a:lnSpc>
                <a:spcPct val="115000"/>
              </a:lnSpc>
              <a:spcBef>
                <a:spcPts val="1200"/>
              </a:spcBef>
              <a:spcAft>
                <a:spcPts val="0"/>
              </a:spcAft>
              <a:buClr>
                <a:schemeClr val="dk1"/>
              </a:buClr>
              <a:buSzPts val="3000"/>
              <a:buFont typeface="Manrope SemiBold"/>
              <a:buChar char="●"/>
            </a:pPr>
            <a:r>
              <a:rPr lang="ru" sz="3000">
                <a:solidFill>
                  <a:schemeClr val="dk1"/>
                </a:solidFill>
                <a:latin typeface="Manrope SemiBold"/>
                <a:ea typeface="Manrope SemiBold"/>
                <a:cs typeface="Manrope SemiBold"/>
                <a:sym typeface="Manrope SemiBold"/>
              </a:rPr>
              <a:t> 	Я начинающий менеджер;</a:t>
            </a:r>
            <a:endParaRPr sz="3000">
              <a:solidFill>
                <a:schemeClr val="dk1"/>
              </a:solidFill>
              <a:latin typeface="Manrope SemiBold"/>
              <a:ea typeface="Manrope SemiBold"/>
              <a:cs typeface="Manrope SemiBold"/>
              <a:sym typeface="Manrope SemiBold"/>
            </a:endParaRPr>
          </a:p>
          <a:p>
            <a:pPr indent="-654899" lvl="0" marL="914400" rtl="0" algn="l">
              <a:lnSpc>
                <a:spcPct val="115000"/>
              </a:lnSpc>
              <a:spcBef>
                <a:spcPts val="0"/>
              </a:spcBef>
              <a:spcAft>
                <a:spcPts val="0"/>
              </a:spcAft>
              <a:buClr>
                <a:schemeClr val="dk1"/>
              </a:buClr>
              <a:buSzPts val="3000"/>
              <a:buFont typeface="Manrope SemiBold"/>
              <a:buChar char="●"/>
            </a:pPr>
            <a:r>
              <a:rPr lang="ru" sz="3000">
                <a:solidFill>
                  <a:schemeClr val="dk1"/>
                </a:solidFill>
                <a:latin typeface="Manrope SemiBold"/>
                <a:ea typeface="Manrope SemiBold"/>
                <a:cs typeface="Manrope SemiBold"/>
                <a:sym typeface="Manrope SemiBold"/>
              </a:rPr>
              <a:t>Продаю разнообразные товары на Avito;</a:t>
            </a:r>
            <a:endParaRPr sz="3000">
              <a:solidFill>
                <a:schemeClr val="dk1"/>
              </a:solidFill>
              <a:latin typeface="Manrope SemiBold"/>
              <a:ea typeface="Manrope SemiBold"/>
              <a:cs typeface="Manrope SemiBold"/>
              <a:sym typeface="Manrope SemiBold"/>
            </a:endParaRPr>
          </a:p>
          <a:p>
            <a:pPr indent="-654899" lvl="0" marL="914400" rtl="0" algn="l">
              <a:lnSpc>
                <a:spcPct val="115000"/>
              </a:lnSpc>
              <a:spcBef>
                <a:spcPts val="0"/>
              </a:spcBef>
              <a:spcAft>
                <a:spcPts val="0"/>
              </a:spcAft>
              <a:buClr>
                <a:schemeClr val="dk1"/>
              </a:buClr>
              <a:buSzPts val="3000"/>
              <a:buFont typeface="Manrope SemiBold"/>
              <a:buChar char="●"/>
            </a:pPr>
            <a:r>
              <a:rPr lang="ru" sz="3000">
                <a:solidFill>
                  <a:schemeClr val="dk1"/>
                </a:solidFill>
                <a:latin typeface="Manrope SemiBold"/>
                <a:ea typeface="Manrope SemiBold"/>
                <a:cs typeface="Manrope SemiBold"/>
                <a:sym typeface="Manrope SemiBold"/>
              </a:rPr>
              <a:t>Без образования юридического лица.</a:t>
            </a:r>
            <a:endParaRPr sz="3000">
              <a:solidFill>
                <a:schemeClr val="dk1"/>
              </a:solidFill>
              <a:latin typeface="Manrope SemiBold"/>
              <a:ea typeface="Manrope SemiBold"/>
              <a:cs typeface="Manrope SemiBold"/>
              <a:sym typeface="Manrope SemiBold"/>
            </a:endParaRPr>
          </a:p>
          <a:p>
            <a:pPr indent="0" lvl="0" marL="0" rtl="0" algn="l">
              <a:lnSpc>
                <a:spcPct val="115000"/>
              </a:lnSpc>
              <a:spcBef>
                <a:spcPts val="1200"/>
              </a:spcBef>
              <a:spcAft>
                <a:spcPts val="1200"/>
              </a:spcAft>
              <a:buClr>
                <a:schemeClr val="dk1"/>
              </a:buClr>
              <a:buSzPts val="1100"/>
              <a:buFont typeface="Arial"/>
              <a:buNone/>
            </a:pPr>
            <a:r>
              <a:t/>
            </a:r>
            <a:endParaRPr sz="3000">
              <a:solidFill>
                <a:schemeClr val="dk1"/>
              </a:solidFill>
              <a:latin typeface="Manrope SemiBold"/>
              <a:ea typeface="Manrope SemiBold"/>
              <a:cs typeface="Manrope SemiBold"/>
              <a:sym typeface="Manrope SemiBold"/>
            </a:endParaRPr>
          </a:p>
        </p:txBody>
      </p:sp>
      <p:sp>
        <p:nvSpPr>
          <p:cNvPr id="121" name="Google Shape;121;p31"/>
          <p:cNvSpPr txBox="1"/>
          <p:nvPr/>
        </p:nvSpPr>
        <p:spPr>
          <a:xfrm>
            <a:off x="739700" y="957775"/>
            <a:ext cx="16517400" cy="22935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Знакомство с проектом</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p:txBody>
      </p:sp>
      <p:sp>
        <p:nvSpPr>
          <p:cNvPr id="122" name="Google Shape;122;p31"/>
          <p:cNvSpPr/>
          <p:nvPr/>
        </p:nvSpPr>
        <p:spPr>
          <a:xfrm>
            <a:off x="943200" y="2441750"/>
            <a:ext cx="1648500" cy="502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600">
                <a:latin typeface="Manrope Medium"/>
                <a:ea typeface="Manrope Medium"/>
                <a:cs typeface="Manrope Medium"/>
                <a:sym typeface="Manrope Medium"/>
              </a:rPr>
              <a:t>Раздел 1</a:t>
            </a:r>
            <a:endParaRPr sz="1600">
              <a:latin typeface="Manrope Medium"/>
              <a:ea typeface="Manrope Medium"/>
              <a:cs typeface="Manrope Medium"/>
              <a:sym typeface="Manrope Medium"/>
            </a:endParaRPr>
          </a:p>
        </p:txBody>
      </p:sp>
      <p:sp>
        <p:nvSpPr>
          <p:cNvPr id="123" name="Google Shape;123;p31"/>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4" name="Google Shape;124;p31"/>
          <p:cNvPicPr preferRelativeResize="0"/>
          <p:nvPr/>
        </p:nvPicPr>
        <p:blipFill>
          <a:blip r:embed="rId3">
            <a:alphaModFix/>
          </a:blip>
          <a:stretch>
            <a:fillRect/>
          </a:stretch>
        </p:blipFill>
        <p:spPr>
          <a:xfrm>
            <a:off x="9768150" y="3585375"/>
            <a:ext cx="6283324" cy="4557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2"/>
          <p:cNvSpPr txBox="1"/>
          <p:nvPr/>
        </p:nvSpPr>
        <p:spPr>
          <a:xfrm>
            <a:off x="2029175" y="3251275"/>
            <a:ext cx="9575100" cy="5590800"/>
          </a:xfrm>
          <a:prstGeom prst="rect">
            <a:avLst/>
          </a:prstGeom>
          <a:noFill/>
          <a:ln>
            <a:noFill/>
          </a:ln>
        </p:spPr>
        <p:txBody>
          <a:bodyPr anchorCtr="0" anchor="t" bIns="182850" lIns="182850" spcFirstLastPara="1" rIns="182850" wrap="square" tIns="182850">
            <a:noAutofit/>
          </a:bodyPr>
          <a:lstStyle/>
          <a:p>
            <a:pPr indent="0" lvl="0" marL="457200" rtl="0" algn="l">
              <a:lnSpc>
                <a:spcPct val="115000"/>
              </a:lnSpc>
              <a:spcBef>
                <a:spcPts val="1200"/>
              </a:spcBef>
              <a:spcAft>
                <a:spcPts val="0"/>
              </a:spcAft>
              <a:buClr>
                <a:schemeClr val="dk1"/>
              </a:buClr>
              <a:buSzPts val="1100"/>
              <a:buFont typeface="Arial"/>
              <a:buNone/>
            </a:pPr>
            <a:r>
              <a:t/>
            </a:r>
            <a:endParaRPr sz="1800">
              <a:solidFill>
                <a:schemeClr val="dk1"/>
              </a:solidFill>
              <a:latin typeface="Manrope SemiBold"/>
              <a:ea typeface="Manrope SemiBold"/>
              <a:cs typeface="Manrope SemiBold"/>
              <a:sym typeface="Manrope SemiBold"/>
            </a:endParaRPr>
          </a:p>
          <a:p>
            <a:pPr indent="0" lvl="0" marL="457200" rtl="0" algn="l">
              <a:lnSpc>
                <a:spcPct val="115000"/>
              </a:lnSpc>
              <a:spcBef>
                <a:spcPts val="1200"/>
              </a:spcBef>
              <a:spcAft>
                <a:spcPts val="0"/>
              </a:spcAft>
              <a:buClr>
                <a:schemeClr val="dk1"/>
              </a:buClr>
              <a:buSzPts val="1100"/>
              <a:buFont typeface="Arial"/>
              <a:buNone/>
            </a:pPr>
            <a:r>
              <a:rPr lang="ru" sz="4000">
                <a:solidFill>
                  <a:schemeClr val="dk1"/>
                </a:solidFill>
                <a:latin typeface="Manrope SemiBold"/>
                <a:ea typeface="Manrope SemiBold"/>
                <a:cs typeface="Manrope SemiBold"/>
                <a:sym typeface="Manrope SemiBold"/>
              </a:rPr>
              <a:t>ХЛЕБНИЦА</a:t>
            </a:r>
            <a:endParaRPr sz="4000">
              <a:solidFill>
                <a:schemeClr val="dk1"/>
              </a:solidFill>
              <a:latin typeface="Manrope SemiBold"/>
              <a:ea typeface="Manrope SemiBold"/>
              <a:cs typeface="Manrope SemiBold"/>
              <a:sym typeface="Manrope SemiBold"/>
            </a:endParaRPr>
          </a:p>
          <a:p>
            <a:pPr indent="0" lvl="0" marL="0" rtl="0" algn="l">
              <a:lnSpc>
                <a:spcPct val="115000"/>
              </a:lnSpc>
              <a:spcBef>
                <a:spcPts val="1200"/>
              </a:spcBef>
              <a:spcAft>
                <a:spcPts val="0"/>
              </a:spcAft>
              <a:buClr>
                <a:schemeClr val="dk1"/>
              </a:buClr>
              <a:buSzPts val="1100"/>
              <a:buFont typeface="Arial"/>
              <a:buNone/>
            </a:pPr>
            <a:r>
              <a:rPr lang="ru" sz="3000">
                <a:solidFill>
                  <a:schemeClr val="dk1"/>
                </a:solidFill>
                <a:latin typeface="Manrope SemiBold"/>
                <a:ea typeface="Manrope SemiBold"/>
                <a:cs typeface="Manrope SemiBold"/>
                <a:sym typeface="Manrope SemiBold"/>
              </a:rPr>
              <a:t>Материал: пластик</a:t>
            </a:r>
            <a:endParaRPr sz="3000">
              <a:solidFill>
                <a:schemeClr val="dk1"/>
              </a:solidFill>
              <a:latin typeface="Manrope SemiBold"/>
              <a:ea typeface="Manrope SemiBold"/>
              <a:cs typeface="Manrope SemiBold"/>
              <a:sym typeface="Manrope SemiBold"/>
            </a:endParaRPr>
          </a:p>
          <a:p>
            <a:pPr indent="0" lvl="0" marL="0" rtl="0" algn="l">
              <a:lnSpc>
                <a:spcPct val="115000"/>
              </a:lnSpc>
              <a:spcBef>
                <a:spcPts val="1200"/>
              </a:spcBef>
              <a:spcAft>
                <a:spcPts val="0"/>
              </a:spcAft>
              <a:buClr>
                <a:schemeClr val="dk1"/>
              </a:buClr>
              <a:buSzPts val="1100"/>
              <a:buFont typeface="Arial"/>
              <a:buNone/>
            </a:pPr>
            <a:r>
              <a:rPr lang="ru" sz="3000">
                <a:solidFill>
                  <a:schemeClr val="dk1"/>
                </a:solidFill>
                <a:latin typeface="Manrope SemiBold"/>
                <a:ea typeface="Manrope SemiBold"/>
                <a:cs typeface="Manrope SemiBold"/>
                <a:sym typeface="Manrope SemiBold"/>
              </a:rPr>
              <a:t>Длина упаковки — 32 см.</a:t>
            </a:r>
            <a:endParaRPr sz="3000">
              <a:solidFill>
                <a:schemeClr val="dk1"/>
              </a:solidFill>
              <a:latin typeface="Manrope SemiBold"/>
              <a:ea typeface="Manrope SemiBold"/>
              <a:cs typeface="Manrope SemiBold"/>
              <a:sym typeface="Manrope SemiBold"/>
            </a:endParaRPr>
          </a:p>
          <a:p>
            <a:pPr indent="0" lvl="0" marL="0" rtl="0" algn="l">
              <a:lnSpc>
                <a:spcPct val="115000"/>
              </a:lnSpc>
              <a:spcBef>
                <a:spcPts val="1200"/>
              </a:spcBef>
              <a:spcAft>
                <a:spcPts val="0"/>
              </a:spcAft>
              <a:buClr>
                <a:schemeClr val="dk1"/>
              </a:buClr>
              <a:buSzPts val="1100"/>
              <a:buFont typeface="Arial"/>
              <a:buNone/>
            </a:pPr>
            <a:r>
              <a:rPr lang="ru" sz="3000">
                <a:solidFill>
                  <a:schemeClr val="dk1"/>
                </a:solidFill>
                <a:latin typeface="Manrope SemiBold"/>
                <a:ea typeface="Manrope SemiBold"/>
                <a:cs typeface="Manrope SemiBold"/>
                <a:sym typeface="Manrope SemiBold"/>
              </a:rPr>
              <a:t>Высота упаковки — 25 см.</a:t>
            </a:r>
            <a:endParaRPr sz="3000">
              <a:solidFill>
                <a:schemeClr val="dk1"/>
              </a:solidFill>
              <a:latin typeface="Manrope SemiBold"/>
              <a:ea typeface="Manrope SemiBold"/>
              <a:cs typeface="Manrope SemiBold"/>
              <a:sym typeface="Manrope SemiBold"/>
            </a:endParaRPr>
          </a:p>
          <a:p>
            <a:pPr indent="0" lvl="0" marL="0" rtl="0" algn="l">
              <a:lnSpc>
                <a:spcPct val="115000"/>
              </a:lnSpc>
              <a:spcBef>
                <a:spcPts val="1200"/>
              </a:spcBef>
              <a:spcAft>
                <a:spcPts val="0"/>
              </a:spcAft>
              <a:buClr>
                <a:schemeClr val="dk1"/>
              </a:buClr>
              <a:buSzPts val="1100"/>
              <a:buFont typeface="Arial"/>
              <a:buNone/>
            </a:pPr>
            <a:r>
              <a:rPr lang="ru" sz="3000">
                <a:solidFill>
                  <a:schemeClr val="dk1"/>
                </a:solidFill>
                <a:latin typeface="Manrope SemiBold"/>
                <a:ea typeface="Manrope SemiBold"/>
                <a:cs typeface="Manrope SemiBold"/>
                <a:sym typeface="Manrope SemiBold"/>
              </a:rPr>
              <a:t>Ширина упаковки — 15 см.</a:t>
            </a:r>
            <a:endParaRPr sz="3000">
              <a:solidFill>
                <a:schemeClr val="dk1"/>
              </a:solidFill>
              <a:latin typeface="Manrope SemiBold"/>
              <a:ea typeface="Manrope SemiBold"/>
              <a:cs typeface="Manrope SemiBold"/>
              <a:sym typeface="Manrope SemiBold"/>
            </a:endParaRPr>
          </a:p>
          <a:p>
            <a:pPr indent="0" lvl="0" marL="0" rtl="0" algn="l">
              <a:lnSpc>
                <a:spcPct val="115000"/>
              </a:lnSpc>
              <a:spcBef>
                <a:spcPts val="1200"/>
              </a:spcBef>
              <a:spcAft>
                <a:spcPts val="0"/>
              </a:spcAft>
              <a:buClr>
                <a:schemeClr val="dk1"/>
              </a:buClr>
              <a:buSzPts val="1100"/>
              <a:buFont typeface="Arial"/>
              <a:buNone/>
            </a:pPr>
            <a:r>
              <a:rPr lang="ru" sz="3000">
                <a:solidFill>
                  <a:schemeClr val="dk1"/>
                </a:solidFill>
                <a:latin typeface="Manrope SemiBold"/>
                <a:ea typeface="Manrope SemiBold"/>
                <a:cs typeface="Manrope SemiBold"/>
                <a:sym typeface="Manrope SemiBold"/>
              </a:rPr>
              <a:t>Вес товара с упаковкой — 500 г.</a:t>
            </a:r>
            <a:endParaRPr sz="3000">
              <a:solidFill>
                <a:schemeClr val="dk1"/>
              </a:solidFill>
              <a:latin typeface="Manrope SemiBold"/>
              <a:ea typeface="Manrope SemiBold"/>
              <a:cs typeface="Manrope SemiBold"/>
              <a:sym typeface="Manrope SemiBold"/>
            </a:endParaRPr>
          </a:p>
          <a:p>
            <a:pPr indent="0" lvl="0" marL="0" rtl="0" algn="l">
              <a:lnSpc>
                <a:spcPct val="115000"/>
              </a:lnSpc>
              <a:spcBef>
                <a:spcPts val="1200"/>
              </a:spcBef>
              <a:spcAft>
                <a:spcPts val="0"/>
              </a:spcAft>
              <a:buClr>
                <a:schemeClr val="dk1"/>
              </a:buClr>
              <a:buSzPts val="1100"/>
              <a:buFont typeface="Arial"/>
              <a:buNone/>
            </a:pPr>
            <a:r>
              <a:rPr lang="ru" sz="3000">
                <a:solidFill>
                  <a:schemeClr val="dk1"/>
                </a:solidFill>
                <a:latin typeface="Manrope SemiBold"/>
                <a:ea typeface="Manrope SemiBold"/>
                <a:cs typeface="Manrope SemiBold"/>
                <a:sym typeface="Manrope SemiBold"/>
              </a:rPr>
              <a:t>Себестоимость - 375 руб.</a:t>
            </a:r>
            <a:endParaRPr sz="3000">
              <a:solidFill>
                <a:schemeClr val="dk1"/>
              </a:solidFill>
              <a:latin typeface="Manrope SemiBold"/>
              <a:ea typeface="Manrope SemiBold"/>
              <a:cs typeface="Manrope SemiBold"/>
              <a:sym typeface="Manrope SemiBold"/>
            </a:endParaRPr>
          </a:p>
          <a:p>
            <a:pPr indent="0" lvl="0" marL="0" rtl="0" algn="l">
              <a:lnSpc>
                <a:spcPct val="115000"/>
              </a:lnSpc>
              <a:spcBef>
                <a:spcPts val="1200"/>
              </a:spcBef>
              <a:spcAft>
                <a:spcPts val="1200"/>
              </a:spcAft>
              <a:buClr>
                <a:schemeClr val="dk1"/>
              </a:buClr>
              <a:buSzPts val="1100"/>
              <a:buFont typeface="Arial"/>
              <a:buNone/>
            </a:pPr>
            <a:r>
              <a:t/>
            </a:r>
            <a:endParaRPr sz="1800">
              <a:solidFill>
                <a:schemeClr val="dk1"/>
              </a:solidFill>
              <a:latin typeface="Manrope SemiBold"/>
              <a:ea typeface="Manrope SemiBold"/>
              <a:cs typeface="Manrope SemiBold"/>
              <a:sym typeface="Manrope SemiBold"/>
            </a:endParaRPr>
          </a:p>
        </p:txBody>
      </p:sp>
      <p:sp>
        <p:nvSpPr>
          <p:cNvPr id="130" name="Google Shape;130;p32"/>
          <p:cNvSpPr txBox="1"/>
          <p:nvPr/>
        </p:nvSpPr>
        <p:spPr>
          <a:xfrm>
            <a:off x="739700" y="957775"/>
            <a:ext cx="16517400" cy="22935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Описание товара</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p:txBody>
      </p:sp>
      <p:sp>
        <p:nvSpPr>
          <p:cNvPr id="131" name="Google Shape;131;p32"/>
          <p:cNvSpPr/>
          <p:nvPr/>
        </p:nvSpPr>
        <p:spPr>
          <a:xfrm>
            <a:off x="943200" y="2441750"/>
            <a:ext cx="1648500" cy="502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600">
                <a:latin typeface="Manrope Medium"/>
                <a:ea typeface="Manrope Medium"/>
                <a:cs typeface="Manrope Medium"/>
                <a:sym typeface="Manrope Medium"/>
              </a:rPr>
              <a:t>Раздел 1</a:t>
            </a:r>
            <a:endParaRPr sz="1600">
              <a:latin typeface="Manrope Medium"/>
              <a:ea typeface="Manrope Medium"/>
              <a:cs typeface="Manrope Medium"/>
              <a:sym typeface="Manrope Medium"/>
            </a:endParaRPr>
          </a:p>
        </p:txBody>
      </p:sp>
      <p:sp>
        <p:nvSpPr>
          <p:cNvPr id="132" name="Google Shape;132;p32"/>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3" name="Google Shape;133;p32"/>
          <p:cNvSpPr txBox="1"/>
          <p:nvPr/>
        </p:nvSpPr>
        <p:spPr>
          <a:xfrm>
            <a:off x="13769925" y="4672775"/>
            <a:ext cx="45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4" name="Google Shape;134;p32"/>
          <p:cNvPicPr preferRelativeResize="0"/>
          <p:nvPr/>
        </p:nvPicPr>
        <p:blipFill>
          <a:blip r:embed="rId3">
            <a:alphaModFix/>
          </a:blip>
          <a:stretch>
            <a:fillRect/>
          </a:stretch>
        </p:blipFill>
        <p:spPr>
          <a:xfrm>
            <a:off x="10049125" y="2790000"/>
            <a:ext cx="5883275" cy="49255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3"/>
          <p:cNvSpPr txBox="1"/>
          <p:nvPr/>
        </p:nvSpPr>
        <p:spPr>
          <a:xfrm>
            <a:off x="739700" y="957775"/>
            <a:ext cx="16517400" cy="22935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Оценка товара: базовые критерии</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p:txBody>
      </p:sp>
      <p:sp>
        <p:nvSpPr>
          <p:cNvPr id="140" name="Google Shape;140;p33"/>
          <p:cNvSpPr/>
          <p:nvPr/>
        </p:nvSpPr>
        <p:spPr>
          <a:xfrm>
            <a:off x="943200" y="2441750"/>
            <a:ext cx="1648500" cy="502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600">
                <a:latin typeface="Manrope Medium"/>
                <a:ea typeface="Manrope Medium"/>
                <a:cs typeface="Manrope Medium"/>
                <a:sym typeface="Manrope Medium"/>
              </a:rPr>
              <a:t>Раздел 2</a:t>
            </a:r>
            <a:endParaRPr sz="1600">
              <a:latin typeface="Manrope Medium"/>
              <a:ea typeface="Manrope Medium"/>
              <a:cs typeface="Manrope Medium"/>
              <a:sym typeface="Manrope Medium"/>
            </a:endParaRPr>
          </a:p>
        </p:txBody>
      </p:sp>
      <p:sp>
        <p:nvSpPr>
          <p:cNvPr id="141" name="Google Shape;141;p33"/>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 name="Google Shape;142;p33"/>
          <p:cNvSpPr/>
          <p:nvPr/>
        </p:nvSpPr>
        <p:spPr>
          <a:xfrm>
            <a:off x="12008645" y="5186138"/>
            <a:ext cx="286036" cy="286036"/>
          </a:xfrm>
          <a:custGeom>
            <a:rect b="b" l="l" r="r" t="t"/>
            <a:pathLst>
              <a:path extrusionOk="0" h="314325" w="314325">
                <a:moveTo>
                  <a:pt x="314121" y="157060"/>
                </a:moveTo>
                <a:lnTo>
                  <a:pt x="306108" y="107416"/>
                </a:lnTo>
                <a:lnTo>
                  <a:pt x="283819" y="64300"/>
                </a:lnTo>
                <a:lnTo>
                  <a:pt x="249821" y="30302"/>
                </a:lnTo>
                <a:lnTo>
                  <a:pt x="206705" y="8013"/>
                </a:lnTo>
                <a:lnTo>
                  <a:pt x="157060" y="0"/>
                </a:lnTo>
                <a:lnTo>
                  <a:pt x="107416" y="8013"/>
                </a:lnTo>
                <a:lnTo>
                  <a:pt x="64300" y="30302"/>
                </a:lnTo>
                <a:lnTo>
                  <a:pt x="30302" y="64300"/>
                </a:lnTo>
                <a:lnTo>
                  <a:pt x="8001" y="107416"/>
                </a:lnTo>
                <a:lnTo>
                  <a:pt x="0" y="157060"/>
                </a:lnTo>
                <a:lnTo>
                  <a:pt x="8001" y="206705"/>
                </a:lnTo>
                <a:lnTo>
                  <a:pt x="30302" y="249821"/>
                </a:lnTo>
                <a:lnTo>
                  <a:pt x="64300" y="283819"/>
                </a:lnTo>
                <a:lnTo>
                  <a:pt x="107416" y="306120"/>
                </a:lnTo>
                <a:lnTo>
                  <a:pt x="157060" y="314134"/>
                </a:lnTo>
                <a:lnTo>
                  <a:pt x="206705" y="306120"/>
                </a:lnTo>
                <a:lnTo>
                  <a:pt x="249821" y="283819"/>
                </a:lnTo>
                <a:lnTo>
                  <a:pt x="283819" y="249821"/>
                </a:lnTo>
                <a:lnTo>
                  <a:pt x="306108" y="206705"/>
                </a:lnTo>
                <a:lnTo>
                  <a:pt x="314121"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43" name="Google Shape;143;p33"/>
          <p:cNvPicPr preferRelativeResize="0"/>
          <p:nvPr/>
        </p:nvPicPr>
        <p:blipFill rotWithShape="1">
          <a:blip r:embed="rId3">
            <a:alphaModFix/>
          </a:blip>
          <a:srcRect b="0" l="0" r="0" t="0"/>
          <a:stretch/>
        </p:blipFill>
        <p:spPr>
          <a:xfrm>
            <a:off x="12080086" y="5271856"/>
            <a:ext cx="157168" cy="114316"/>
          </a:xfrm>
          <a:prstGeom prst="rect">
            <a:avLst/>
          </a:prstGeom>
          <a:noFill/>
          <a:ln>
            <a:noFill/>
          </a:ln>
        </p:spPr>
      </p:pic>
      <p:grpSp>
        <p:nvGrpSpPr>
          <p:cNvPr id="144" name="Google Shape;144;p33"/>
          <p:cNvGrpSpPr/>
          <p:nvPr/>
        </p:nvGrpSpPr>
        <p:grpSpPr>
          <a:xfrm>
            <a:off x="6477248" y="5186138"/>
            <a:ext cx="285941" cy="285973"/>
            <a:chOff x="7287730" y="8439537"/>
            <a:chExt cx="314325" cy="314325"/>
          </a:xfrm>
        </p:grpSpPr>
        <p:sp>
          <p:nvSpPr>
            <p:cNvPr id="145" name="Google Shape;145;p33"/>
            <p:cNvSpPr/>
            <p:nvPr/>
          </p:nvSpPr>
          <p:spPr>
            <a:xfrm>
              <a:off x="7287730" y="8439537"/>
              <a:ext cx="314325" cy="314325"/>
            </a:xfrm>
            <a:custGeom>
              <a:rect b="b" l="l" r="r" t="t"/>
              <a:pathLst>
                <a:path extrusionOk="0" h="314325" w="314325">
                  <a:moveTo>
                    <a:pt x="314121" y="157060"/>
                  </a:moveTo>
                  <a:lnTo>
                    <a:pt x="306120" y="107416"/>
                  </a:lnTo>
                  <a:lnTo>
                    <a:pt x="283819" y="64300"/>
                  </a:lnTo>
                  <a:lnTo>
                    <a:pt x="249821" y="30302"/>
                  </a:lnTo>
                  <a:lnTo>
                    <a:pt x="206705" y="8013"/>
                  </a:lnTo>
                  <a:lnTo>
                    <a:pt x="157060" y="0"/>
                  </a:lnTo>
                  <a:lnTo>
                    <a:pt x="107416" y="8013"/>
                  </a:lnTo>
                  <a:lnTo>
                    <a:pt x="64300" y="30302"/>
                  </a:lnTo>
                  <a:lnTo>
                    <a:pt x="30302" y="64300"/>
                  </a:lnTo>
                  <a:lnTo>
                    <a:pt x="8001" y="107416"/>
                  </a:lnTo>
                  <a:lnTo>
                    <a:pt x="0" y="157060"/>
                  </a:lnTo>
                  <a:lnTo>
                    <a:pt x="8001" y="206705"/>
                  </a:lnTo>
                  <a:lnTo>
                    <a:pt x="30302" y="249821"/>
                  </a:lnTo>
                  <a:lnTo>
                    <a:pt x="64300" y="283819"/>
                  </a:lnTo>
                  <a:lnTo>
                    <a:pt x="107416" y="306120"/>
                  </a:lnTo>
                  <a:lnTo>
                    <a:pt x="157060" y="314134"/>
                  </a:lnTo>
                  <a:lnTo>
                    <a:pt x="206705" y="306120"/>
                  </a:lnTo>
                  <a:lnTo>
                    <a:pt x="249821" y="283819"/>
                  </a:lnTo>
                  <a:lnTo>
                    <a:pt x="283819" y="249821"/>
                  </a:lnTo>
                  <a:lnTo>
                    <a:pt x="306120" y="206705"/>
                  </a:lnTo>
                  <a:lnTo>
                    <a:pt x="314121"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46" name="Google Shape;146;p33"/>
            <p:cNvPicPr preferRelativeResize="0"/>
            <p:nvPr/>
          </p:nvPicPr>
          <p:blipFill rotWithShape="1">
            <a:blip r:embed="rId3">
              <a:alphaModFix/>
            </a:blip>
            <a:srcRect b="0" l="0" r="0" t="0"/>
            <a:stretch/>
          </p:blipFill>
          <p:spPr>
            <a:xfrm>
              <a:off x="7366268" y="8533753"/>
              <a:ext cx="172769" cy="125650"/>
            </a:xfrm>
            <a:prstGeom prst="rect">
              <a:avLst/>
            </a:prstGeom>
            <a:noFill/>
            <a:ln>
              <a:noFill/>
            </a:ln>
          </p:spPr>
        </p:pic>
      </p:grpSp>
      <p:grpSp>
        <p:nvGrpSpPr>
          <p:cNvPr id="147" name="Google Shape;147;p33"/>
          <p:cNvGrpSpPr/>
          <p:nvPr/>
        </p:nvGrpSpPr>
        <p:grpSpPr>
          <a:xfrm>
            <a:off x="952525" y="5186138"/>
            <a:ext cx="285941" cy="285973"/>
            <a:chOff x="1047076" y="8439537"/>
            <a:chExt cx="314325" cy="314325"/>
          </a:xfrm>
        </p:grpSpPr>
        <p:sp>
          <p:nvSpPr>
            <p:cNvPr id="148" name="Google Shape;148;p33"/>
            <p:cNvSpPr/>
            <p:nvPr/>
          </p:nvSpPr>
          <p:spPr>
            <a:xfrm>
              <a:off x="1047076" y="8439537"/>
              <a:ext cx="314325" cy="314325"/>
            </a:xfrm>
            <a:custGeom>
              <a:rect b="b" l="l" r="r" t="t"/>
              <a:pathLst>
                <a:path extrusionOk="0" h="314325" w="314325">
                  <a:moveTo>
                    <a:pt x="314134" y="157060"/>
                  </a:moveTo>
                  <a:lnTo>
                    <a:pt x="306120" y="107416"/>
                  </a:lnTo>
                  <a:lnTo>
                    <a:pt x="283832" y="64300"/>
                  </a:lnTo>
                  <a:lnTo>
                    <a:pt x="249834" y="30302"/>
                  </a:lnTo>
                  <a:lnTo>
                    <a:pt x="206717" y="8013"/>
                  </a:lnTo>
                  <a:lnTo>
                    <a:pt x="157073" y="0"/>
                  </a:lnTo>
                  <a:lnTo>
                    <a:pt x="107429" y="8013"/>
                  </a:lnTo>
                  <a:lnTo>
                    <a:pt x="64312" y="30302"/>
                  </a:lnTo>
                  <a:lnTo>
                    <a:pt x="30314" y="64300"/>
                  </a:lnTo>
                  <a:lnTo>
                    <a:pt x="8013" y="107416"/>
                  </a:lnTo>
                  <a:lnTo>
                    <a:pt x="0" y="157060"/>
                  </a:lnTo>
                  <a:lnTo>
                    <a:pt x="8013" y="206705"/>
                  </a:lnTo>
                  <a:lnTo>
                    <a:pt x="30314" y="249821"/>
                  </a:lnTo>
                  <a:lnTo>
                    <a:pt x="64312" y="283819"/>
                  </a:lnTo>
                  <a:lnTo>
                    <a:pt x="107429" y="306120"/>
                  </a:lnTo>
                  <a:lnTo>
                    <a:pt x="157073" y="314134"/>
                  </a:lnTo>
                  <a:lnTo>
                    <a:pt x="206717" y="306120"/>
                  </a:lnTo>
                  <a:lnTo>
                    <a:pt x="249834" y="283819"/>
                  </a:lnTo>
                  <a:lnTo>
                    <a:pt x="283832" y="249821"/>
                  </a:lnTo>
                  <a:lnTo>
                    <a:pt x="306120" y="206705"/>
                  </a:lnTo>
                  <a:lnTo>
                    <a:pt x="314134"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49" name="Google Shape;149;p33"/>
            <p:cNvPicPr preferRelativeResize="0"/>
            <p:nvPr/>
          </p:nvPicPr>
          <p:blipFill rotWithShape="1">
            <a:blip r:embed="rId4">
              <a:alphaModFix/>
            </a:blip>
            <a:srcRect b="0" l="0" r="0" t="0"/>
            <a:stretch/>
          </p:blipFill>
          <p:spPr>
            <a:xfrm>
              <a:off x="1125620" y="8533753"/>
              <a:ext cx="172769" cy="125650"/>
            </a:xfrm>
            <a:prstGeom prst="rect">
              <a:avLst/>
            </a:prstGeom>
            <a:noFill/>
            <a:ln>
              <a:noFill/>
            </a:ln>
          </p:spPr>
        </p:pic>
      </p:grpSp>
      <p:sp>
        <p:nvSpPr>
          <p:cNvPr id="150" name="Google Shape;150;p33"/>
          <p:cNvSpPr/>
          <p:nvPr/>
        </p:nvSpPr>
        <p:spPr>
          <a:xfrm>
            <a:off x="12008645" y="3359333"/>
            <a:ext cx="286036" cy="286036"/>
          </a:xfrm>
          <a:custGeom>
            <a:rect b="b" l="l" r="r" t="t"/>
            <a:pathLst>
              <a:path extrusionOk="0" h="314325" w="314325">
                <a:moveTo>
                  <a:pt x="314121" y="157060"/>
                </a:moveTo>
                <a:lnTo>
                  <a:pt x="306108" y="107416"/>
                </a:lnTo>
                <a:lnTo>
                  <a:pt x="283819" y="64300"/>
                </a:lnTo>
                <a:lnTo>
                  <a:pt x="249821" y="30302"/>
                </a:lnTo>
                <a:lnTo>
                  <a:pt x="206705" y="8001"/>
                </a:lnTo>
                <a:lnTo>
                  <a:pt x="157060" y="0"/>
                </a:lnTo>
                <a:lnTo>
                  <a:pt x="107416" y="8001"/>
                </a:lnTo>
                <a:lnTo>
                  <a:pt x="64300" y="30302"/>
                </a:lnTo>
                <a:lnTo>
                  <a:pt x="30302" y="64300"/>
                </a:lnTo>
                <a:lnTo>
                  <a:pt x="8001" y="107416"/>
                </a:lnTo>
                <a:lnTo>
                  <a:pt x="0" y="157060"/>
                </a:lnTo>
                <a:lnTo>
                  <a:pt x="8001" y="206705"/>
                </a:lnTo>
                <a:lnTo>
                  <a:pt x="30302" y="249821"/>
                </a:lnTo>
                <a:lnTo>
                  <a:pt x="64300" y="283819"/>
                </a:lnTo>
                <a:lnTo>
                  <a:pt x="107416" y="306120"/>
                </a:lnTo>
                <a:lnTo>
                  <a:pt x="157060" y="314121"/>
                </a:lnTo>
                <a:lnTo>
                  <a:pt x="206705" y="306120"/>
                </a:lnTo>
                <a:lnTo>
                  <a:pt x="249821" y="283819"/>
                </a:lnTo>
                <a:lnTo>
                  <a:pt x="283819" y="249821"/>
                </a:lnTo>
                <a:lnTo>
                  <a:pt x="306108" y="206705"/>
                </a:lnTo>
                <a:lnTo>
                  <a:pt x="314121"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51" name="Google Shape;151;p33"/>
          <p:cNvPicPr preferRelativeResize="0"/>
          <p:nvPr/>
        </p:nvPicPr>
        <p:blipFill rotWithShape="1">
          <a:blip r:embed="rId5">
            <a:alphaModFix/>
          </a:blip>
          <a:srcRect b="0" l="0" r="0" t="0"/>
          <a:stretch/>
        </p:blipFill>
        <p:spPr>
          <a:xfrm>
            <a:off x="12080086" y="3445046"/>
            <a:ext cx="157168" cy="114316"/>
          </a:xfrm>
          <a:prstGeom prst="rect">
            <a:avLst/>
          </a:prstGeom>
          <a:noFill/>
          <a:ln>
            <a:noFill/>
          </a:ln>
        </p:spPr>
      </p:pic>
      <p:grpSp>
        <p:nvGrpSpPr>
          <p:cNvPr id="152" name="Google Shape;152;p33"/>
          <p:cNvGrpSpPr/>
          <p:nvPr/>
        </p:nvGrpSpPr>
        <p:grpSpPr>
          <a:xfrm>
            <a:off x="6477248" y="3359333"/>
            <a:ext cx="285941" cy="285973"/>
            <a:chOff x="7287730" y="5654287"/>
            <a:chExt cx="314325" cy="314325"/>
          </a:xfrm>
        </p:grpSpPr>
        <p:sp>
          <p:nvSpPr>
            <p:cNvPr id="153" name="Google Shape;153;p33"/>
            <p:cNvSpPr/>
            <p:nvPr/>
          </p:nvSpPr>
          <p:spPr>
            <a:xfrm>
              <a:off x="7287730" y="5654287"/>
              <a:ext cx="314325" cy="314325"/>
            </a:xfrm>
            <a:custGeom>
              <a:rect b="b" l="l" r="r" t="t"/>
              <a:pathLst>
                <a:path extrusionOk="0" h="314325" w="314325">
                  <a:moveTo>
                    <a:pt x="314121" y="157060"/>
                  </a:moveTo>
                  <a:lnTo>
                    <a:pt x="306120" y="107416"/>
                  </a:lnTo>
                  <a:lnTo>
                    <a:pt x="283819" y="64300"/>
                  </a:lnTo>
                  <a:lnTo>
                    <a:pt x="249821" y="30302"/>
                  </a:lnTo>
                  <a:lnTo>
                    <a:pt x="206705" y="8001"/>
                  </a:lnTo>
                  <a:lnTo>
                    <a:pt x="157060" y="0"/>
                  </a:lnTo>
                  <a:lnTo>
                    <a:pt x="107416" y="8001"/>
                  </a:lnTo>
                  <a:lnTo>
                    <a:pt x="64300" y="30302"/>
                  </a:lnTo>
                  <a:lnTo>
                    <a:pt x="30302" y="64300"/>
                  </a:lnTo>
                  <a:lnTo>
                    <a:pt x="8001" y="107416"/>
                  </a:lnTo>
                  <a:lnTo>
                    <a:pt x="0" y="157060"/>
                  </a:lnTo>
                  <a:lnTo>
                    <a:pt x="8001" y="206705"/>
                  </a:lnTo>
                  <a:lnTo>
                    <a:pt x="30302" y="249821"/>
                  </a:lnTo>
                  <a:lnTo>
                    <a:pt x="64300" y="283819"/>
                  </a:lnTo>
                  <a:lnTo>
                    <a:pt x="107416" y="306120"/>
                  </a:lnTo>
                  <a:lnTo>
                    <a:pt x="157060" y="314121"/>
                  </a:lnTo>
                  <a:lnTo>
                    <a:pt x="206705" y="306120"/>
                  </a:lnTo>
                  <a:lnTo>
                    <a:pt x="249821" y="283819"/>
                  </a:lnTo>
                  <a:lnTo>
                    <a:pt x="283819" y="249821"/>
                  </a:lnTo>
                  <a:lnTo>
                    <a:pt x="306120" y="206705"/>
                  </a:lnTo>
                  <a:lnTo>
                    <a:pt x="314121"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54" name="Google Shape;154;p33"/>
            <p:cNvPicPr preferRelativeResize="0"/>
            <p:nvPr/>
          </p:nvPicPr>
          <p:blipFill rotWithShape="1">
            <a:blip r:embed="rId5">
              <a:alphaModFix/>
            </a:blip>
            <a:srcRect b="0" l="0" r="0" t="0"/>
            <a:stretch/>
          </p:blipFill>
          <p:spPr>
            <a:xfrm>
              <a:off x="7366268" y="5748498"/>
              <a:ext cx="172769" cy="125650"/>
            </a:xfrm>
            <a:prstGeom prst="rect">
              <a:avLst/>
            </a:prstGeom>
            <a:noFill/>
            <a:ln>
              <a:noFill/>
            </a:ln>
          </p:spPr>
        </p:pic>
      </p:grpSp>
      <p:grpSp>
        <p:nvGrpSpPr>
          <p:cNvPr id="155" name="Google Shape;155;p33"/>
          <p:cNvGrpSpPr/>
          <p:nvPr/>
        </p:nvGrpSpPr>
        <p:grpSpPr>
          <a:xfrm>
            <a:off x="952525" y="3359333"/>
            <a:ext cx="285941" cy="285973"/>
            <a:chOff x="1047076" y="5654287"/>
            <a:chExt cx="314325" cy="314325"/>
          </a:xfrm>
        </p:grpSpPr>
        <p:sp>
          <p:nvSpPr>
            <p:cNvPr id="156" name="Google Shape;156;p33"/>
            <p:cNvSpPr/>
            <p:nvPr/>
          </p:nvSpPr>
          <p:spPr>
            <a:xfrm>
              <a:off x="1047076" y="5654287"/>
              <a:ext cx="314325" cy="314325"/>
            </a:xfrm>
            <a:custGeom>
              <a:rect b="b" l="l" r="r" t="t"/>
              <a:pathLst>
                <a:path extrusionOk="0" h="314325" w="314325">
                  <a:moveTo>
                    <a:pt x="314134" y="157060"/>
                  </a:moveTo>
                  <a:lnTo>
                    <a:pt x="306120" y="107416"/>
                  </a:lnTo>
                  <a:lnTo>
                    <a:pt x="283832" y="64300"/>
                  </a:lnTo>
                  <a:lnTo>
                    <a:pt x="249834" y="30302"/>
                  </a:lnTo>
                  <a:lnTo>
                    <a:pt x="206717" y="8001"/>
                  </a:lnTo>
                  <a:lnTo>
                    <a:pt x="157073" y="0"/>
                  </a:lnTo>
                  <a:lnTo>
                    <a:pt x="107429" y="8001"/>
                  </a:lnTo>
                  <a:lnTo>
                    <a:pt x="64312" y="30302"/>
                  </a:lnTo>
                  <a:lnTo>
                    <a:pt x="30314" y="64300"/>
                  </a:lnTo>
                  <a:lnTo>
                    <a:pt x="8013" y="107416"/>
                  </a:lnTo>
                  <a:lnTo>
                    <a:pt x="0" y="157060"/>
                  </a:lnTo>
                  <a:lnTo>
                    <a:pt x="8013" y="206705"/>
                  </a:lnTo>
                  <a:lnTo>
                    <a:pt x="30314" y="249821"/>
                  </a:lnTo>
                  <a:lnTo>
                    <a:pt x="64312" y="283819"/>
                  </a:lnTo>
                  <a:lnTo>
                    <a:pt x="107429" y="306120"/>
                  </a:lnTo>
                  <a:lnTo>
                    <a:pt x="157073" y="314121"/>
                  </a:lnTo>
                  <a:lnTo>
                    <a:pt x="206717" y="306120"/>
                  </a:lnTo>
                  <a:lnTo>
                    <a:pt x="249834" y="283819"/>
                  </a:lnTo>
                  <a:lnTo>
                    <a:pt x="283832" y="249821"/>
                  </a:lnTo>
                  <a:lnTo>
                    <a:pt x="306120" y="206705"/>
                  </a:lnTo>
                  <a:lnTo>
                    <a:pt x="314134"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57" name="Google Shape;157;p33"/>
            <p:cNvPicPr preferRelativeResize="0"/>
            <p:nvPr/>
          </p:nvPicPr>
          <p:blipFill rotWithShape="1">
            <a:blip r:embed="rId6">
              <a:alphaModFix/>
            </a:blip>
            <a:srcRect b="0" l="0" r="0" t="0"/>
            <a:stretch/>
          </p:blipFill>
          <p:spPr>
            <a:xfrm>
              <a:off x="1125620" y="5748498"/>
              <a:ext cx="172769" cy="125650"/>
            </a:xfrm>
            <a:prstGeom prst="rect">
              <a:avLst/>
            </a:prstGeom>
            <a:noFill/>
            <a:ln>
              <a:noFill/>
            </a:ln>
          </p:spPr>
        </p:pic>
      </p:grpSp>
      <p:sp>
        <p:nvSpPr>
          <p:cNvPr id="158" name="Google Shape;158;p33"/>
          <p:cNvSpPr txBox="1"/>
          <p:nvPr/>
        </p:nvSpPr>
        <p:spPr>
          <a:xfrm>
            <a:off x="739900" y="3646950"/>
            <a:ext cx="4977900" cy="2370300"/>
          </a:xfrm>
          <a:prstGeom prst="rect">
            <a:avLst/>
          </a:prstGeom>
          <a:noFill/>
          <a:ln>
            <a:noFill/>
          </a:ln>
        </p:spPr>
        <p:txBody>
          <a:bodyPr anchorCtr="0" anchor="t" bIns="182850" lIns="182850" spcFirstLastPara="1" rIns="182850" wrap="square" tIns="182850">
            <a:spAutoFit/>
          </a:bodyPr>
          <a:lstStyle/>
          <a:p>
            <a:pPr indent="0" lvl="0" marL="0" marR="0" rtl="0" algn="l">
              <a:lnSpc>
                <a:spcPct val="200000"/>
              </a:lnSpc>
              <a:spcBef>
                <a:spcPts val="1200"/>
              </a:spcBef>
              <a:spcAft>
                <a:spcPts val="0"/>
              </a:spcAft>
              <a:buClr>
                <a:schemeClr val="dk1"/>
              </a:buClr>
              <a:buSzPts val="1100"/>
              <a:buFont typeface="Arial"/>
              <a:buNone/>
            </a:pPr>
            <a:r>
              <a:rPr lang="ru" sz="2300">
                <a:latin typeface="Manrope SemiBold"/>
                <a:ea typeface="Manrope SemiBold"/>
                <a:cs typeface="Manrope SemiBold"/>
                <a:sym typeface="Manrope SemiBold"/>
              </a:rPr>
              <a:t>Средняя цена товара по нише</a:t>
            </a:r>
            <a:endParaRPr sz="2300">
              <a:latin typeface="Manrope SemiBold"/>
              <a:ea typeface="Manrope SemiBold"/>
              <a:cs typeface="Manrope SemiBold"/>
              <a:sym typeface="Manrope SemiBold"/>
            </a:endParaRPr>
          </a:p>
          <a:p>
            <a:pPr indent="0" lvl="0" marL="0" marR="0" rtl="0" algn="ctr">
              <a:lnSpc>
                <a:spcPct val="200000"/>
              </a:lnSpc>
              <a:spcBef>
                <a:spcPts val="1200"/>
              </a:spcBef>
              <a:spcAft>
                <a:spcPts val="0"/>
              </a:spcAft>
              <a:buClr>
                <a:schemeClr val="dk1"/>
              </a:buClr>
              <a:buSzPts val="1100"/>
              <a:buFont typeface="Arial"/>
              <a:buNone/>
            </a:pPr>
            <a:r>
              <a:rPr lang="ru" sz="2300">
                <a:latin typeface="Manrope SemiBold"/>
                <a:ea typeface="Manrope SemiBold"/>
                <a:cs typeface="Manrope SemiBold"/>
                <a:sym typeface="Manrope SemiBold"/>
              </a:rPr>
              <a:t>4516 рублей</a:t>
            </a:r>
            <a:endParaRPr sz="2300">
              <a:latin typeface="Manrope SemiBold"/>
              <a:ea typeface="Manrope SemiBold"/>
              <a:cs typeface="Manrope SemiBold"/>
              <a:sym typeface="Manrope SemiBold"/>
            </a:endParaRPr>
          </a:p>
          <a:p>
            <a:pPr indent="0" lvl="0" marL="0" marR="0" rtl="0" algn="l">
              <a:lnSpc>
                <a:spcPct val="115000"/>
              </a:lnSpc>
              <a:spcBef>
                <a:spcPts val="1200"/>
              </a:spcBef>
              <a:spcAft>
                <a:spcPts val="1200"/>
              </a:spcAft>
              <a:buClr>
                <a:schemeClr val="dk1"/>
              </a:buClr>
              <a:buSzPts val="1100"/>
              <a:buFont typeface="Arial"/>
              <a:buNone/>
            </a:pPr>
            <a:r>
              <a:t/>
            </a:r>
            <a:endParaRPr sz="1800">
              <a:latin typeface="Manrope"/>
              <a:ea typeface="Manrope"/>
              <a:cs typeface="Manrope"/>
              <a:sym typeface="Manrope"/>
            </a:endParaRPr>
          </a:p>
        </p:txBody>
      </p:sp>
      <p:sp>
        <p:nvSpPr>
          <p:cNvPr id="159" name="Google Shape;159;p33"/>
          <p:cNvSpPr txBox="1"/>
          <p:nvPr/>
        </p:nvSpPr>
        <p:spPr>
          <a:xfrm>
            <a:off x="739900" y="5472123"/>
            <a:ext cx="4977900" cy="20217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Объем</a:t>
            </a:r>
            <a:r>
              <a:rPr lang="ru" sz="2300">
                <a:solidFill>
                  <a:schemeClr val="dk1"/>
                </a:solidFill>
                <a:latin typeface="Manrope SemiBold"/>
                <a:ea typeface="Manrope SemiBold"/>
                <a:cs typeface="Manrope SemiBold"/>
                <a:sym typeface="Manrope SemiBold"/>
              </a:rPr>
              <a:t> продаж за 30 дней</a:t>
            </a:r>
            <a:endParaRPr sz="2300">
              <a:solidFill>
                <a:schemeClr val="dk1"/>
              </a:solidFill>
              <a:latin typeface="Manrope SemiBold"/>
              <a:ea typeface="Manrope SemiBold"/>
              <a:cs typeface="Manrope SemiBold"/>
              <a:sym typeface="Manrope SemiBold"/>
            </a:endParaRPr>
          </a:p>
          <a:p>
            <a:pPr indent="0" lvl="0" marL="0" rtl="0" algn="ctr">
              <a:lnSpc>
                <a:spcPct val="115000"/>
              </a:lnSpc>
              <a:spcBef>
                <a:spcPts val="0"/>
              </a:spcBef>
              <a:spcAft>
                <a:spcPts val="0"/>
              </a:spcAft>
              <a:buClr>
                <a:schemeClr val="dk1"/>
              </a:buClr>
              <a:buSzPts val="1200"/>
              <a:buFont typeface="Arial"/>
              <a:buNone/>
            </a:pPr>
            <a:r>
              <a:t/>
            </a:r>
            <a:endParaRPr sz="2300">
              <a:solidFill>
                <a:schemeClr val="dk1"/>
              </a:solidFill>
              <a:latin typeface="Manrope SemiBold"/>
              <a:ea typeface="Manrope SemiBold"/>
              <a:cs typeface="Manrope SemiBold"/>
              <a:sym typeface="Manrope SemiBold"/>
            </a:endParaRPr>
          </a:p>
          <a:p>
            <a:pPr indent="0" lvl="0" marL="0" rtl="0" algn="ctr">
              <a:lnSpc>
                <a:spcPct val="115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1 680 674 рублей</a:t>
            </a:r>
            <a:endParaRPr sz="2300">
              <a:solidFill>
                <a:schemeClr val="dk1"/>
              </a:solidFill>
              <a:latin typeface="Manrope SemiBold"/>
              <a:ea typeface="Manrope SemiBold"/>
              <a:cs typeface="Manrope SemiBold"/>
              <a:sym typeface="Manrope SemiBold"/>
            </a:endParaRPr>
          </a:p>
          <a:p>
            <a:pPr indent="0" lvl="0" marL="0" rtl="0" algn="l">
              <a:lnSpc>
                <a:spcPct val="115000"/>
              </a:lnSpc>
              <a:spcBef>
                <a:spcPts val="1200"/>
              </a:spcBef>
              <a:spcAft>
                <a:spcPts val="1200"/>
              </a:spcAft>
              <a:buClr>
                <a:schemeClr val="dk1"/>
              </a:buClr>
              <a:buSzPts val="1100"/>
              <a:buFont typeface="Arial"/>
              <a:buNone/>
            </a:pPr>
            <a:r>
              <a:t/>
            </a:r>
            <a:endParaRPr sz="1800">
              <a:latin typeface="Manrope"/>
              <a:ea typeface="Manrope"/>
              <a:cs typeface="Manrope"/>
              <a:sym typeface="Manrope"/>
            </a:endParaRPr>
          </a:p>
        </p:txBody>
      </p:sp>
      <p:sp>
        <p:nvSpPr>
          <p:cNvPr id="160" name="Google Shape;160;p33"/>
          <p:cNvSpPr txBox="1"/>
          <p:nvPr/>
        </p:nvSpPr>
        <p:spPr>
          <a:xfrm>
            <a:off x="6299725" y="3646950"/>
            <a:ext cx="5709000" cy="20217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Количество товаров конкурентов</a:t>
            </a:r>
            <a:endParaRPr sz="2300">
              <a:solidFill>
                <a:schemeClr val="dk1"/>
              </a:solidFill>
              <a:latin typeface="Manrope SemiBold"/>
              <a:ea typeface="Manrope SemiBold"/>
              <a:cs typeface="Manrope SemiBold"/>
              <a:sym typeface="Manrope SemiBold"/>
            </a:endParaRPr>
          </a:p>
          <a:p>
            <a:pPr indent="0" lvl="0" marL="0" rtl="0" algn="l">
              <a:lnSpc>
                <a:spcPct val="115000"/>
              </a:lnSpc>
              <a:spcBef>
                <a:spcPts val="0"/>
              </a:spcBef>
              <a:spcAft>
                <a:spcPts val="0"/>
              </a:spcAft>
              <a:buClr>
                <a:schemeClr val="dk1"/>
              </a:buClr>
              <a:buSzPts val="1200"/>
              <a:buFont typeface="Arial"/>
              <a:buNone/>
            </a:pPr>
            <a:r>
              <a:t/>
            </a:r>
            <a:endParaRPr sz="2300">
              <a:solidFill>
                <a:schemeClr val="dk1"/>
              </a:solidFill>
              <a:latin typeface="Manrope SemiBold"/>
              <a:ea typeface="Manrope SemiBold"/>
              <a:cs typeface="Manrope SemiBold"/>
              <a:sym typeface="Manrope SemiBold"/>
            </a:endParaRPr>
          </a:p>
          <a:p>
            <a:pPr indent="0" lvl="0" marL="0" rtl="0" algn="ctr">
              <a:lnSpc>
                <a:spcPct val="115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4125 шт.</a:t>
            </a:r>
            <a:endParaRPr sz="2300">
              <a:solidFill>
                <a:schemeClr val="dk1"/>
              </a:solidFill>
              <a:latin typeface="Manrope SemiBold"/>
              <a:ea typeface="Manrope SemiBold"/>
              <a:cs typeface="Manrope SemiBold"/>
              <a:sym typeface="Manrope SemiBold"/>
            </a:endParaRPr>
          </a:p>
          <a:p>
            <a:pPr indent="0" lvl="0" marL="0" rtl="0" algn="l">
              <a:lnSpc>
                <a:spcPct val="115000"/>
              </a:lnSpc>
              <a:spcBef>
                <a:spcPts val="1200"/>
              </a:spcBef>
              <a:spcAft>
                <a:spcPts val="1200"/>
              </a:spcAft>
              <a:buNone/>
            </a:pPr>
            <a:r>
              <a:t/>
            </a:r>
            <a:endParaRPr sz="1800">
              <a:solidFill>
                <a:schemeClr val="dk1"/>
              </a:solidFill>
              <a:latin typeface="Manrope"/>
              <a:ea typeface="Manrope"/>
              <a:cs typeface="Manrope"/>
              <a:sym typeface="Manrope"/>
            </a:endParaRPr>
          </a:p>
        </p:txBody>
      </p:sp>
      <p:sp>
        <p:nvSpPr>
          <p:cNvPr id="161" name="Google Shape;161;p33"/>
          <p:cNvSpPr txBox="1"/>
          <p:nvPr/>
        </p:nvSpPr>
        <p:spPr>
          <a:xfrm>
            <a:off x="6282350" y="5672650"/>
            <a:ext cx="5709000" cy="11304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Выручка по конкурентам </a:t>
            </a:r>
            <a:endParaRPr sz="2300">
              <a:solidFill>
                <a:schemeClr val="dk1"/>
              </a:solidFill>
              <a:latin typeface="Manrope SemiBold"/>
              <a:ea typeface="Manrope SemiBold"/>
              <a:cs typeface="Manrope SemiBold"/>
              <a:sym typeface="Manrope SemiBold"/>
            </a:endParaRPr>
          </a:p>
          <a:p>
            <a:pPr indent="0" lvl="0" marL="0" rtl="0" algn="l">
              <a:lnSpc>
                <a:spcPct val="115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НЕравномерна</a:t>
            </a:r>
            <a:endParaRPr sz="2300">
              <a:solidFill>
                <a:schemeClr val="dk1"/>
              </a:solidFill>
              <a:latin typeface="Manrope"/>
              <a:ea typeface="Manrope"/>
              <a:cs typeface="Manrope"/>
              <a:sym typeface="Manrope"/>
            </a:endParaRPr>
          </a:p>
        </p:txBody>
      </p:sp>
      <p:sp>
        <p:nvSpPr>
          <p:cNvPr id="162" name="Google Shape;162;p33"/>
          <p:cNvSpPr txBox="1"/>
          <p:nvPr/>
        </p:nvSpPr>
        <p:spPr>
          <a:xfrm>
            <a:off x="11824800" y="3646938"/>
            <a:ext cx="5188500" cy="15375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Средний </a:t>
            </a:r>
            <a:r>
              <a:rPr lang="ru" sz="2300">
                <a:solidFill>
                  <a:schemeClr val="dk1"/>
                </a:solidFill>
                <a:latin typeface="Manrope SemiBold"/>
                <a:ea typeface="Manrope SemiBold"/>
                <a:cs typeface="Manrope SemiBold"/>
                <a:sym typeface="Manrope SemiBold"/>
              </a:rPr>
              <a:t>рейтинг товаров</a:t>
            </a:r>
            <a:endParaRPr sz="2300">
              <a:solidFill>
                <a:schemeClr val="dk1"/>
              </a:solidFill>
              <a:latin typeface="Manrope SemiBold"/>
              <a:ea typeface="Manrope SemiBold"/>
              <a:cs typeface="Manrope SemiBold"/>
              <a:sym typeface="Manrope SemiBold"/>
            </a:endParaRPr>
          </a:p>
          <a:p>
            <a:pPr indent="0" lvl="0" marL="0" rtl="0" algn="l">
              <a:lnSpc>
                <a:spcPct val="115000"/>
              </a:lnSpc>
              <a:spcBef>
                <a:spcPts val="0"/>
              </a:spcBef>
              <a:spcAft>
                <a:spcPts val="0"/>
              </a:spcAft>
              <a:buClr>
                <a:schemeClr val="dk1"/>
              </a:buClr>
              <a:buSzPts val="1200"/>
              <a:buFont typeface="Arial"/>
              <a:buNone/>
            </a:pPr>
            <a:r>
              <a:t/>
            </a:r>
            <a:endParaRPr sz="2300">
              <a:solidFill>
                <a:schemeClr val="dk1"/>
              </a:solidFill>
              <a:latin typeface="Manrope SemiBold"/>
              <a:ea typeface="Manrope SemiBold"/>
              <a:cs typeface="Manrope SemiBold"/>
              <a:sym typeface="Manrope SemiBold"/>
            </a:endParaRPr>
          </a:p>
          <a:p>
            <a:pPr indent="0" lvl="0" marL="0" rtl="0" algn="ctr">
              <a:lnSpc>
                <a:spcPct val="115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4,7</a:t>
            </a:r>
            <a:endParaRPr sz="2300">
              <a:solidFill>
                <a:schemeClr val="dk1"/>
              </a:solidFill>
              <a:latin typeface="Manrope SemiBold"/>
              <a:ea typeface="Manrope SemiBold"/>
              <a:cs typeface="Manrope SemiBold"/>
              <a:sym typeface="Manrope SemiBold"/>
            </a:endParaRPr>
          </a:p>
        </p:txBody>
      </p:sp>
      <p:sp>
        <p:nvSpPr>
          <p:cNvPr id="163" name="Google Shape;163;p33"/>
          <p:cNvSpPr txBox="1"/>
          <p:nvPr/>
        </p:nvSpPr>
        <p:spPr>
          <a:xfrm>
            <a:off x="11824800" y="5472123"/>
            <a:ext cx="5188500" cy="34626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Есть конкуренты, которые продают более чем на 50 000 руб./мес. и у которых менее 50 отзывов</a:t>
            </a:r>
            <a:endParaRPr sz="2300">
              <a:solidFill>
                <a:schemeClr val="dk1"/>
              </a:solidFill>
              <a:latin typeface="Manrope SemiBold"/>
              <a:ea typeface="Manrope SemiBold"/>
              <a:cs typeface="Manrope SemiBold"/>
              <a:sym typeface="Manrope SemiBold"/>
            </a:endParaRPr>
          </a:p>
          <a:p>
            <a:pPr indent="0" lvl="0" marL="0" rtl="0" algn="l">
              <a:lnSpc>
                <a:spcPct val="115000"/>
              </a:lnSpc>
              <a:spcBef>
                <a:spcPts val="1200"/>
              </a:spcBef>
              <a:spcAft>
                <a:spcPts val="0"/>
              </a:spcAft>
              <a:buNone/>
            </a:pPr>
            <a:r>
              <a:t/>
            </a:r>
            <a:endParaRPr sz="2300">
              <a:solidFill>
                <a:schemeClr val="dk1"/>
              </a:solidFill>
              <a:latin typeface="Manrope"/>
              <a:ea typeface="Manrope"/>
              <a:cs typeface="Manrope"/>
              <a:sym typeface="Manrope"/>
            </a:endParaRPr>
          </a:p>
          <a:p>
            <a:pPr indent="0" lvl="0" marL="457200" rtl="0" algn="l">
              <a:lnSpc>
                <a:spcPct val="115000"/>
              </a:lnSpc>
              <a:spcBef>
                <a:spcPts val="1200"/>
              </a:spcBef>
              <a:spcAft>
                <a:spcPts val="0"/>
              </a:spcAft>
              <a:buNone/>
            </a:pPr>
            <a:r>
              <a:t/>
            </a:r>
            <a:endParaRPr sz="1800">
              <a:solidFill>
                <a:schemeClr val="dk1"/>
              </a:solidFill>
              <a:latin typeface="Manrope"/>
              <a:ea typeface="Manrope"/>
              <a:cs typeface="Manrope"/>
              <a:sym typeface="Manrope"/>
            </a:endParaRPr>
          </a:p>
          <a:p>
            <a:pPr indent="0" lvl="0" marL="0" rtl="0" algn="l">
              <a:lnSpc>
                <a:spcPct val="115000"/>
              </a:lnSpc>
              <a:spcBef>
                <a:spcPts val="1200"/>
              </a:spcBef>
              <a:spcAft>
                <a:spcPts val="1200"/>
              </a:spcAft>
              <a:buNone/>
            </a:pPr>
            <a:r>
              <a:t/>
            </a:r>
            <a:endParaRPr sz="1800">
              <a:solidFill>
                <a:schemeClr val="dk1"/>
              </a:solidFill>
              <a:latin typeface="Manrope"/>
              <a:ea typeface="Manrope"/>
              <a:cs typeface="Manrope"/>
              <a:sym typeface="Manrope"/>
            </a:endParaRPr>
          </a:p>
        </p:txBody>
      </p:sp>
      <p:pic>
        <p:nvPicPr>
          <p:cNvPr id="164" name="Google Shape;164;p33"/>
          <p:cNvPicPr preferRelativeResize="0"/>
          <p:nvPr/>
        </p:nvPicPr>
        <p:blipFill rotWithShape="1">
          <a:blip r:embed="rId3">
            <a:alphaModFix/>
          </a:blip>
          <a:srcRect b="0" l="0" r="0" t="0"/>
          <a:stretch/>
        </p:blipFill>
        <p:spPr>
          <a:xfrm>
            <a:off x="12080086" y="7557856"/>
            <a:ext cx="157168" cy="114316"/>
          </a:xfrm>
          <a:prstGeom prst="rect">
            <a:avLst/>
          </a:prstGeom>
          <a:noFill/>
          <a:ln>
            <a:noFill/>
          </a:ln>
        </p:spPr>
      </p:pic>
      <p:grpSp>
        <p:nvGrpSpPr>
          <p:cNvPr id="165" name="Google Shape;165;p33"/>
          <p:cNvGrpSpPr/>
          <p:nvPr/>
        </p:nvGrpSpPr>
        <p:grpSpPr>
          <a:xfrm>
            <a:off x="6477248" y="7472138"/>
            <a:ext cx="285941" cy="285973"/>
            <a:chOff x="7287730" y="8439537"/>
            <a:chExt cx="314325" cy="314325"/>
          </a:xfrm>
        </p:grpSpPr>
        <p:sp>
          <p:nvSpPr>
            <p:cNvPr id="166" name="Google Shape;166;p33"/>
            <p:cNvSpPr/>
            <p:nvPr/>
          </p:nvSpPr>
          <p:spPr>
            <a:xfrm>
              <a:off x="7287730" y="8439537"/>
              <a:ext cx="314325" cy="314325"/>
            </a:xfrm>
            <a:custGeom>
              <a:rect b="b" l="l" r="r" t="t"/>
              <a:pathLst>
                <a:path extrusionOk="0" h="314325" w="314325">
                  <a:moveTo>
                    <a:pt x="314121" y="157060"/>
                  </a:moveTo>
                  <a:lnTo>
                    <a:pt x="306120" y="107416"/>
                  </a:lnTo>
                  <a:lnTo>
                    <a:pt x="283819" y="64300"/>
                  </a:lnTo>
                  <a:lnTo>
                    <a:pt x="249821" y="30302"/>
                  </a:lnTo>
                  <a:lnTo>
                    <a:pt x="206705" y="8013"/>
                  </a:lnTo>
                  <a:lnTo>
                    <a:pt x="157060" y="0"/>
                  </a:lnTo>
                  <a:lnTo>
                    <a:pt x="107416" y="8013"/>
                  </a:lnTo>
                  <a:lnTo>
                    <a:pt x="64300" y="30302"/>
                  </a:lnTo>
                  <a:lnTo>
                    <a:pt x="30302" y="64300"/>
                  </a:lnTo>
                  <a:lnTo>
                    <a:pt x="8001" y="107416"/>
                  </a:lnTo>
                  <a:lnTo>
                    <a:pt x="0" y="157060"/>
                  </a:lnTo>
                  <a:lnTo>
                    <a:pt x="8001" y="206705"/>
                  </a:lnTo>
                  <a:lnTo>
                    <a:pt x="30302" y="249821"/>
                  </a:lnTo>
                  <a:lnTo>
                    <a:pt x="64300" y="283819"/>
                  </a:lnTo>
                  <a:lnTo>
                    <a:pt x="107416" y="306120"/>
                  </a:lnTo>
                  <a:lnTo>
                    <a:pt x="157060" y="314134"/>
                  </a:lnTo>
                  <a:lnTo>
                    <a:pt x="206705" y="306120"/>
                  </a:lnTo>
                  <a:lnTo>
                    <a:pt x="249821" y="283819"/>
                  </a:lnTo>
                  <a:lnTo>
                    <a:pt x="283819" y="249821"/>
                  </a:lnTo>
                  <a:lnTo>
                    <a:pt x="306120" y="206705"/>
                  </a:lnTo>
                  <a:lnTo>
                    <a:pt x="314121"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67" name="Google Shape;167;p33"/>
            <p:cNvPicPr preferRelativeResize="0"/>
            <p:nvPr/>
          </p:nvPicPr>
          <p:blipFill rotWithShape="1">
            <a:blip r:embed="rId3">
              <a:alphaModFix/>
            </a:blip>
            <a:srcRect b="0" l="0" r="0" t="0"/>
            <a:stretch/>
          </p:blipFill>
          <p:spPr>
            <a:xfrm>
              <a:off x="7366268" y="8533753"/>
              <a:ext cx="172769" cy="125650"/>
            </a:xfrm>
            <a:prstGeom prst="rect">
              <a:avLst/>
            </a:prstGeom>
            <a:noFill/>
            <a:ln>
              <a:noFill/>
            </a:ln>
          </p:spPr>
        </p:pic>
      </p:grpSp>
      <p:grpSp>
        <p:nvGrpSpPr>
          <p:cNvPr id="168" name="Google Shape;168;p33"/>
          <p:cNvGrpSpPr/>
          <p:nvPr/>
        </p:nvGrpSpPr>
        <p:grpSpPr>
          <a:xfrm>
            <a:off x="952525" y="7472138"/>
            <a:ext cx="285941" cy="285973"/>
            <a:chOff x="1047076" y="8439537"/>
            <a:chExt cx="314325" cy="314325"/>
          </a:xfrm>
        </p:grpSpPr>
        <p:sp>
          <p:nvSpPr>
            <p:cNvPr id="169" name="Google Shape;169;p33"/>
            <p:cNvSpPr/>
            <p:nvPr/>
          </p:nvSpPr>
          <p:spPr>
            <a:xfrm>
              <a:off x="1047076" y="8439537"/>
              <a:ext cx="314325" cy="314325"/>
            </a:xfrm>
            <a:custGeom>
              <a:rect b="b" l="l" r="r" t="t"/>
              <a:pathLst>
                <a:path extrusionOk="0" h="314325" w="314325">
                  <a:moveTo>
                    <a:pt x="314134" y="157060"/>
                  </a:moveTo>
                  <a:lnTo>
                    <a:pt x="306120" y="107416"/>
                  </a:lnTo>
                  <a:lnTo>
                    <a:pt x="283832" y="64300"/>
                  </a:lnTo>
                  <a:lnTo>
                    <a:pt x="249834" y="30302"/>
                  </a:lnTo>
                  <a:lnTo>
                    <a:pt x="206717" y="8013"/>
                  </a:lnTo>
                  <a:lnTo>
                    <a:pt x="157073" y="0"/>
                  </a:lnTo>
                  <a:lnTo>
                    <a:pt x="107429" y="8013"/>
                  </a:lnTo>
                  <a:lnTo>
                    <a:pt x="64312" y="30302"/>
                  </a:lnTo>
                  <a:lnTo>
                    <a:pt x="30314" y="64300"/>
                  </a:lnTo>
                  <a:lnTo>
                    <a:pt x="8013" y="107416"/>
                  </a:lnTo>
                  <a:lnTo>
                    <a:pt x="0" y="157060"/>
                  </a:lnTo>
                  <a:lnTo>
                    <a:pt x="8013" y="206705"/>
                  </a:lnTo>
                  <a:lnTo>
                    <a:pt x="30314" y="249821"/>
                  </a:lnTo>
                  <a:lnTo>
                    <a:pt x="64312" y="283819"/>
                  </a:lnTo>
                  <a:lnTo>
                    <a:pt x="107429" y="306120"/>
                  </a:lnTo>
                  <a:lnTo>
                    <a:pt x="157073" y="314134"/>
                  </a:lnTo>
                  <a:lnTo>
                    <a:pt x="206717" y="306120"/>
                  </a:lnTo>
                  <a:lnTo>
                    <a:pt x="249834" y="283819"/>
                  </a:lnTo>
                  <a:lnTo>
                    <a:pt x="283832" y="249821"/>
                  </a:lnTo>
                  <a:lnTo>
                    <a:pt x="306120" y="206705"/>
                  </a:lnTo>
                  <a:lnTo>
                    <a:pt x="314134"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70" name="Google Shape;170;p33"/>
            <p:cNvPicPr preferRelativeResize="0"/>
            <p:nvPr/>
          </p:nvPicPr>
          <p:blipFill rotWithShape="1">
            <a:blip r:embed="rId4">
              <a:alphaModFix/>
            </a:blip>
            <a:srcRect b="0" l="0" r="0" t="0"/>
            <a:stretch/>
          </p:blipFill>
          <p:spPr>
            <a:xfrm>
              <a:off x="1125620" y="8533753"/>
              <a:ext cx="172769" cy="125650"/>
            </a:xfrm>
            <a:prstGeom prst="rect">
              <a:avLst/>
            </a:prstGeom>
            <a:noFill/>
            <a:ln>
              <a:noFill/>
            </a:ln>
          </p:spPr>
        </p:pic>
      </p:grpSp>
      <p:sp>
        <p:nvSpPr>
          <p:cNvPr id="171" name="Google Shape;171;p33"/>
          <p:cNvSpPr txBox="1"/>
          <p:nvPr/>
        </p:nvSpPr>
        <p:spPr>
          <a:xfrm>
            <a:off x="739900" y="7758123"/>
            <a:ext cx="4977900" cy="723300"/>
          </a:xfrm>
          <a:prstGeom prst="rect">
            <a:avLst/>
          </a:prstGeom>
          <a:noFill/>
          <a:ln>
            <a:noFill/>
          </a:ln>
        </p:spPr>
        <p:txBody>
          <a:bodyPr anchorCtr="0" anchor="t" bIns="182850" lIns="182850" spcFirstLastPara="1" rIns="182850" wrap="square" tIns="182850">
            <a:spAutoFit/>
          </a:bodyPr>
          <a:lstStyle/>
          <a:p>
            <a:pPr indent="0" lvl="0" marL="457200" rtl="0" algn="l">
              <a:lnSpc>
                <a:spcPct val="115000"/>
              </a:lnSpc>
              <a:spcBef>
                <a:spcPts val="1200"/>
              </a:spcBef>
              <a:spcAft>
                <a:spcPts val="1200"/>
              </a:spcAft>
              <a:buNone/>
            </a:pPr>
            <a:r>
              <a:rPr lang="ru" sz="2300">
                <a:solidFill>
                  <a:schemeClr val="dk1"/>
                </a:solidFill>
                <a:latin typeface="Manrope SemiBold"/>
                <a:ea typeface="Manrope SemiBold"/>
                <a:cs typeface="Manrope SemiBold"/>
                <a:sym typeface="Manrope SemiBold"/>
              </a:rPr>
              <a:t>Монополистов нет</a:t>
            </a:r>
            <a:endParaRPr sz="2300">
              <a:latin typeface="Manrope"/>
              <a:ea typeface="Manrope"/>
              <a:cs typeface="Manrope"/>
              <a:sym typeface="Manrope"/>
            </a:endParaRPr>
          </a:p>
        </p:txBody>
      </p:sp>
      <p:sp>
        <p:nvSpPr>
          <p:cNvPr id="172" name="Google Shape;172;p33"/>
          <p:cNvSpPr txBox="1"/>
          <p:nvPr/>
        </p:nvSpPr>
        <p:spPr>
          <a:xfrm>
            <a:off x="6299725" y="7758123"/>
            <a:ext cx="4977900" cy="12843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Товар  необходимо запускать</a:t>
            </a:r>
            <a:endParaRPr sz="2300">
              <a:solidFill>
                <a:schemeClr val="dk1"/>
              </a:solidFill>
              <a:latin typeface="Manrope"/>
              <a:ea typeface="Manrope"/>
              <a:cs typeface="Manrope"/>
              <a:sym typeface="Manrope"/>
            </a:endParaRPr>
          </a:p>
          <a:p>
            <a:pPr indent="0" lvl="0" marL="0" rtl="0" algn="l">
              <a:lnSpc>
                <a:spcPct val="115000"/>
              </a:lnSpc>
              <a:spcBef>
                <a:spcPts val="1200"/>
              </a:spcBef>
              <a:spcAft>
                <a:spcPts val="1200"/>
              </a:spcAft>
              <a:buNone/>
            </a:pPr>
            <a:r>
              <a:t/>
            </a:r>
            <a:endParaRPr sz="2300">
              <a:solidFill>
                <a:schemeClr val="dk1"/>
              </a:solidFill>
              <a:latin typeface="Manrope"/>
              <a:ea typeface="Manrope"/>
              <a:cs typeface="Manrope"/>
              <a:sym typeface="Manrop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4"/>
          <p:cNvSpPr txBox="1"/>
          <p:nvPr/>
        </p:nvSpPr>
        <p:spPr>
          <a:xfrm>
            <a:off x="739700" y="957775"/>
            <a:ext cx="16517400" cy="2293500"/>
          </a:xfrm>
          <a:prstGeom prst="rect">
            <a:avLst/>
          </a:prstGeom>
          <a:noFill/>
          <a:ln>
            <a:noFill/>
          </a:ln>
        </p:spPr>
        <p:txBody>
          <a:bodyPr anchorCtr="0" anchor="t" bIns="68550" lIns="137150" spcFirstLastPara="1" rIns="137150" wrap="square" tIns="68550">
            <a:spAutoFit/>
          </a:bodyPr>
          <a:lstStyle/>
          <a:p>
            <a:pPr indent="0" lvl="0" marL="0" rtl="0" algn="l">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Оценка товара: вывод</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p:txBody>
      </p:sp>
      <p:sp>
        <p:nvSpPr>
          <p:cNvPr id="178" name="Google Shape;178;p34"/>
          <p:cNvSpPr/>
          <p:nvPr/>
        </p:nvSpPr>
        <p:spPr>
          <a:xfrm>
            <a:off x="943200" y="2441750"/>
            <a:ext cx="1648500" cy="502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600">
                <a:latin typeface="Manrope Medium"/>
                <a:ea typeface="Manrope Medium"/>
                <a:cs typeface="Manrope Medium"/>
                <a:sym typeface="Manrope Medium"/>
              </a:rPr>
              <a:t>Раздел 2</a:t>
            </a:r>
            <a:endParaRPr sz="1600">
              <a:latin typeface="Manrope Medium"/>
              <a:ea typeface="Manrope Medium"/>
              <a:cs typeface="Manrope Medium"/>
              <a:sym typeface="Manrope Medium"/>
            </a:endParaRPr>
          </a:p>
        </p:txBody>
      </p:sp>
      <p:sp>
        <p:nvSpPr>
          <p:cNvPr id="179" name="Google Shape;179;p34"/>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 name="Google Shape;180;p34"/>
          <p:cNvSpPr txBox="1"/>
          <p:nvPr/>
        </p:nvSpPr>
        <p:spPr>
          <a:xfrm>
            <a:off x="781950" y="3325250"/>
            <a:ext cx="9488700" cy="3804600"/>
          </a:xfrm>
          <a:prstGeom prst="rect">
            <a:avLst/>
          </a:prstGeom>
          <a:noFill/>
          <a:ln>
            <a:noFill/>
          </a:ln>
        </p:spPr>
        <p:txBody>
          <a:bodyPr anchorCtr="0" anchor="t" bIns="182850" lIns="182850" spcFirstLastPara="1" rIns="182850" wrap="square" tIns="182850">
            <a:noAutofit/>
          </a:bodyPr>
          <a:lstStyle/>
          <a:p>
            <a:pPr indent="457200" lvl="0" marL="0" rtl="0" algn="just">
              <a:lnSpc>
                <a:spcPct val="114000"/>
              </a:lnSpc>
              <a:spcBef>
                <a:spcPts val="1000"/>
              </a:spcBef>
              <a:spcAft>
                <a:spcPts val="1000"/>
              </a:spcAft>
              <a:buNone/>
            </a:pPr>
            <a:r>
              <a:rPr lang="ru" sz="3500">
                <a:solidFill>
                  <a:schemeClr val="dk1"/>
                </a:solidFill>
                <a:highlight>
                  <a:srgbClr val="FFFFFF"/>
                </a:highlight>
              </a:rPr>
              <a:t>У товара хороший оборот. Есть конкуренты, которые продают более чем на 50 000 рублей с количеством отзывов менее 50 штук. Нет брендов монополистов. Товар с высоким рейтингом. Ниша по ощущениям довольно новая.</a:t>
            </a:r>
            <a:endParaRPr sz="4500">
              <a:solidFill>
                <a:schemeClr val="dk1"/>
              </a:solidFill>
              <a:latin typeface="Manrope"/>
              <a:ea typeface="Manrope"/>
              <a:cs typeface="Manrope"/>
              <a:sym typeface="Manrope"/>
            </a:endParaRPr>
          </a:p>
        </p:txBody>
      </p:sp>
      <p:pic>
        <p:nvPicPr>
          <p:cNvPr id="181" name="Google Shape;181;p34"/>
          <p:cNvPicPr preferRelativeResize="0"/>
          <p:nvPr/>
        </p:nvPicPr>
        <p:blipFill rotWithShape="1">
          <a:blip r:embed="rId3">
            <a:alphaModFix/>
          </a:blip>
          <a:srcRect b="10122" l="18018" r="9328" t="7511"/>
          <a:stretch/>
        </p:blipFill>
        <p:spPr>
          <a:xfrm>
            <a:off x="13211615" y="2944250"/>
            <a:ext cx="3330885" cy="407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5"/>
          <p:cNvSpPr txBox="1"/>
          <p:nvPr/>
        </p:nvSpPr>
        <p:spPr>
          <a:xfrm>
            <a:off x="781950" y="957775"/>
            <a:ext cx="18192000" cy="22935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Unit-экономика по товару</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p:txBody>
      </p:sp>
      <p:sp>
        <p:nvSpPr>
          <p:cNvPr id="187" name="Google Shape;187;p35"/>
          <p:cNvSpPr/>
          <p:nvPr/>
        </p:nvSpPr>
        <p:spPr>
          <a:xfrm>
            <a:off x="943200" y="2441750"/>
            <a:ext cx="1648500" cy="502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600">
                <a:latin typeface="Manrope Medium"/>
                <a:ea typeface="Manrope Medium"/>
                <a:cs typeface="Manrope Medium"/>
                <a:sym typeface="Manrope Medium"/>
              </a:rPr>
              <a:t>Раздел 3</a:t>
            </a:r>
            <a:endParaRPr sz="1600">
              <a:latin typeface="Manrope Medium"/>
              <a:ea typeface="Manrope Medium"/>
              <a:cs typeface="Manrope Medium"/>
              <a:sym typeface="Manrope Medium"/>
            </a:endParaRPr>
          </a:p>
        </p:txBody>
      </p:sp>
      <p:sp>
        <p:nvSpPr>
          <p:cNvPr id="188" name="Google Shape;188;p35"/>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9" name="Google Shape;189;p35"/>
          <p:cNvSpPr/>
          <p:nvPr/>
        </p:nvSpPr>
        <p:spPr>
          <a:xfrm>
            <a:off x="12008645" y="6862538"/>
            <a:ext cx="286036" cy="286036"/>
          </a:xfrm>
          <a:custGeom>
            <a:rect b="b" l="l" r="r" t="t"/>
            <a:pathLst>
              <a:path extrusionOk="0" h="314325" w="314325">
                <a:moveTo>
                  <a:pt x="314121" y="157060"/>
                </a:moveTo>
                <a:lnTo>
                  <a:pt x="306108" y="107416"/>
                </a:lnTo>
                <a:lnTo>
                  <a:pt x="283819" y="64300"/>
                </a:lnTo>
                <a:lnTo>
                  <a:pt x="249821" y="30302"/>
                </a:lnTo>
                <a:lnTo>
                  <a:pt x="206705" y="8013"/>
                </a:lnTo>
                <a:lnTo>
                  <a:pt x="157060" y="0"/>
                </a:lnTo>
                <a:lnTo>
                  <a:pt x="107416" y="8013"/>
                </a:lnTo>
                <a:lnTo>
                  <a:pt x="64300" y="30302"/>
                </a:lnTo>
                <a:lnTo>
                  <a:pt x="30302" y="64300"/>
                </a:lnTo>
                <a:lnTo>
                  <a:pt x="8001" y="107416"/>
                </a:lnTo>
                <a:lnTo>
                  <a:pt x="0" y="157060"/>
                </a:lnTo>
                <a:lnTo>
                  <a:pt x="8001" y="206705"/>
                </a:lnTo>
                <a:lnTo>
                  <a:pt x="30302" y="249821"/>
                </a:lnTo>
                <a:lnTo>
                  <a:pt x="64300" y="283819"/>
                </a:lnTo>
                <a:lnTo>
                  <a:pt x="107416" y="306120"/>
                </a:lnTo>
                <a:lnTo>
                  <a:pt x="157060" y="314134"/>
                </a:lnTo>
                <a:lnTo>
                  <a:pt x="206705" y="306120"/>
                </a:lnTo>
                <a:lnTo>
                  <a:pt x="249821" y="283819"/>
                </a:lnTo>
                <a:lnTo>
                  <a:pt x="283819" y="249821"/>
                </a:lnTo>
                <a:lnTo>
                  <a:pt x="306108" y="206705"/>
                </a:lnTo>
                <a:lnTo>
                  <a:pt x="314121"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90" name="Google Shape;190;p35"/>
          <p:cNvPicPr preferRelativeResize="0"/>
          <p:nvPr/>
        </p:nvPicPr>
        <p:blipFill rotWithShape="1">
          <a:blip r:embed="rId3">
            <a:alphaModFix/>
          </a:blip>
          <a:srcRect b="0" l="0" r="0" t="0"/>
          <a:stretch/>
        </p:blipFill>
        <p:spPr>
          <a:xfrm>
            <a:off x="12080086" y="6948256"/>
            <a:ext cx="157168" cy="114316"/>
          </a:xfrm>
          <a:prstGeom prst="rect">
            <a:avLst/>
          </a:prstGeom>
          <a:noFill/>
          <a:ln>
            <a:noFill/>
          </a:ln>
        </p:spPr>
      </p:pic>
      <p:grpSp>
        <p:nvGrpSpPr>
          <p:cNvPr id="191" name="Google Shape;191;p35"/>
          <p:cNvGrpSpPr/>
          <p:nvPr/>
        </p:nvGrpSpPr>
        <p:grpSpPr>
          <a:xfrm>
            <a:off x="6477248" y="6862538"/>
            <a:ext cx="285941" cy="285973"/>
            <a:chOff x="7287730" y="8439537"/>
            <a:chExt cx="314325" cy="314325"/>
          </a:xfrm>
        </p:grpSpPr>
        <p:sp>
          <p:nvSpPr>
            <p:cNvPr id="192" name="Google Shape;192;p35"/>
            <p:cNvSpPr/>
            <p:nvPr/>
          </p:nvSpPr>
          <p:spPr>
            <a:xfrm>
              <a:off x="7287730" y="8439537"/>
              <a:ext cx="314325" cy="314325"/>
            </a:xfrm>
            <a:custGeom>
              <a:rect b="b" l="l" r="r" t="t"/>
              <a:pathLst>
                <a:path extrusionOk="0" h="314325" w="314325">
                  <a:moveTo>
                    <a:pt x="314121" y="157060"/>
                  </a:moveTo>
                  <a:lnTo>
                    <a:pt x="306120" y="107416"/>
                  </a:lnTo>
                  <a:lnTo>
                    <a:pt x="283819" y="64300"/>
                  </a:lnTo>
                  <a:lnTo>
                    <a:pt x="249821" y="30302"/>
                  </a:lnTo>
                  <a:lnTo>
                    <a:pt x="206705" y="8013"/>
                  </a:lnTo>
                  <a:lnTo>
                    <a:pt x="157060" y="0"/>
                  </a:lnTo>
                  <a:lnTo>
                    <a:pt x="107416" y="8013"/>
                  </a:lnTo>
                  <a:lnTo>
                    <a:pt x="64300" y="30302"/>
                  </a:lnTo>
                  <a:lnTo>
                    <a:pt x="30302" y="64300"/>
                  </a:lnTo>
                  <a:lnTo>
                    <a:pt x="8001" y="107416"/>
                  </a:lnTo>
                  <a:lnTo>
                    <a:pt x="0" y="157060"/>
                  </a:lnTo>
                  <a:lnTo>
                    <a:pt x="8001" y="206705"/>
                  </a:lnTo>
                  <a:lnTo>
                    <a:pt x="30302" y="249821"/>
                  </a:lnTo>
                  <a:lnTo>
                    <a:pt x="64300" y="283819"/>
                  </a:lnTo>
                  <a:lnTo>
                    <a:pt x="107416" y="306120"/>
                  </a:lnTo>
                  <a:lnTo>
                    <a:pt x="157060" y="314134"/>
                  </a:lnTo>
                  <a:lnTo>
                    <a:pt x="206705" y="306120"/>
                  </a:lnTo>
                  <a:lnTo>
                    <a:pt x="249821" y="283819"/>
                  </a:lnTo>
                  <a:lnTo>
                    <a:pt x="283819" y="249821"/>
                  </a:lnTo>
                  <a:lnTo>
                    <a:pt x="306120" y="206705"/>
                  </a:lnTo>
                  <a:lnTo>
                    <a:pt x="314121"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93" name="Google Shape;193;p35"/>
            <p:cNvPicPr preferRelativeResize="0"/>
            <p:nvPr/>
          </p:nvPicPr>
          <p:blipFill rotWithShape="1">
            <a:blip r:embed="rId3">
              <a:alphaModFix/>
            </a:blip>
            <a:srcRect b="0" l="0" r="0" t="0"/>
            <a:stretch/>
          </p:blipFill>
          <p:spPr>
            <a:xfrm>
              <a:off x="7366268" y="8533753"/>
              <a:ext cx="172769" cy="125650"/>
            </a:xfrm>
            <a:prstGeom prst="rect">
              <a:avLst/>
            </a:prstGeom>
            <a:noFill/>
            <a:ln>
              <a:noFill/>
            </a:ln>
          </p:spPr>
        </p:pic>
      </p:grpSp>
      <p:grpSp>
        <p:nvGrpSpPr>
          <p:cNvPr id="194" name="Google Shape;194;p35"/>
          <p:cNvGrpSpPr/>
          <p:nvPr/>
        </p:nvGrpSpPr>
        <p:grpSpPr>
          <a:xfrm>
            <a:off x="952525" y="6862538"/>
            <a:ext cx="285941" cy="285973"/>
            <a:chOff x="1047076" y="8439537"/>
            <a:chExt cx="314325" cy="314325"/>
          </a:xfrm>
        </p:grpSpPr>
        <p:sp>
          <p:nvSpPr>
            <p:cNvPr id="195" name="Google Shape;195;p35"/>
            <p:cNvSpPr/>
            <p:nvPr/>
          </p:nvSpPr>
          <p:spPr>
            <a:xfrm>
              <a:off x="1047076" y="8439537"/>
              <a:ext cx="314325" cy="314325"/>
            </a:xfrm>
            <a:custGeom>
              <a:rect b="b" l="l" r="r" t="t"/>
              <a:pathLst>
                <a:path extrusionOk="0" h="314325" w="314325">
                  <a:moveTo>
                    <a:pt x="314134" y="157060"/>
                  </a:moveTo>
                  <a:lnTo>
                    <a:pt x="306120" y="107416"/>
                  </a:lnTo>
                  <a:lnTo>
                    <a:pt x="283832" y="64300"/>
                  </a:lnTo>
                  <a:lnTo>
                    <a:pt x="249834" y="30302"/>
                  </a:lnTo>
                  <a:lnTo>
                    <a:pt x="206717" y="8013"/>
                  </a:lnTo>
                  <a:lnTo>
                    <a:pt x="157073" y="0"/>
                  </a:lnTo>
                  <a:lnTo>
                    <a:pt x="107429" y="8013"/>
                  </a:lnTo>
                  <a:lnTo>
                    <a:pt x="64312" y="30302"/>
                  </a:lnTo>
                  <a:lnTo>
                    <a:pt x="30314" y="64300"/>
                  </a:lnTo>
                  <a:lnTo>
                    <a:pt x="8013" y="107416"/>
                  </a:lnTo>
                  <a:lnTo>
                    <a:pt x="0" y="157060"/>
                  </a:lnTo>
                  <a:lnTo>
                    <a:pt x="8013" y="206705"/>
                  </a:lnTo>
                  <a:lnTo>
                    <a:pt x="30314" y="249821"/>
                  </a:lnTo>
                  <a:lnTo>
                    <a:pt x="64312" y="283819"/>
                  </a:lnTo>
                  <a:lnTo>
                    <a:pt x="107429" y="306120"/>
                  </a:lnTo>
                  <a:lnTo>
                    <a:pt x="157073" y="314134"/>
                  </a:lnTo>
                  <a:lnTo>
                    <a:pt x="206717" y="306120"/>
                  </a:lnTo>
                  <a:lnTo>
                    <a:pt x="249834" y="283819"/>
                  </a:lnTo>
                  <a:lnTo>
                    <a:pt x="283832" y="249821"/>
                  </a:lnTo>
                  <a:lnTo>
                    <a:pt x="306120" y="206705"/>
                  </a:lnTo>
                  <a:lnTo>
                    <a:pt x="314134"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96" name="Google Shape;196;p35"/>
            <p:cNvPicPr preferRelativeResize="0"/>
            <p:nvPr/>
          </p:nvPicPr>
          <p:blipFill rotWithShape="1">
            <a:blip r:embed="rId4">
              <a:alphaModFix/>
            </a:blip>
            <a:srcRect b="0" l="0" r="0" t="0"/>
            <a:stretch/>
          </p:blipFill>
          <p:spPr>
            <a:xfrm>
              <a:off x="1125620" y="8533753"/>
              <a:ext cx="172769" cy="125650"/>
            </a:xfrm>
            <a:prstGeom prst="rect">
              <a:avLst/>
            </a:prstGeom>
            <a:noFill/>
            <a:ln>
              <a:noFill/>
            </a:ln>
          </p:spPr>
        </p:pic>
      </p:grpSp>
      <p:sp>
        <p:nvSpPr>
          <p:cNvPr id="197" name="Google Shape;197;p35"/>
          <p:cNvSpPr/>
          <p:nvPr/>
        </p:nvSpPr>
        <p:spPr>
          <a:xfrm>
            <a:off x="12008645" y="3968933"/>
            <a:ext cx="286036" cy="286036"/>
          </a:xfrm>
          <a:custGeom>
            <a:rect b="b" l="l" r="r" t="t"/>
            <a:pathLst>
              <a:path extrusionOk="0" h="314325" w="314325">
                <a:moveTo>
                  <a:pt x="314121" y="157060"/>
                </a:moveTo>
                <a:lnTo>
                  <a:pt x="306108" y="107416"/>
                </a:lnTo>
                <a:lnTo>
                  <a:pt x="283819" y="64300"/>
                </a:lnTo>
                <a:lnTo>
                  <a:pt x="249821" y="30302"/>
                </a:lnTo>
                <a:lnTo>
                  <a:pt x="206705" y="8001"/>
                </a:lnTo>
                <a:lnTo>
                  <a:pt x="157060" y="0"/>
                </a:lnTo>
                <a:lnTo>
                  <a:pt x="107416" y="8001"/>
                </a:lnTo>
                <a:lnTo>
                  <a:pt x="64300" y="30302"/>
                </a:lnTo>
                <a:lnTo>
                  <a:pt x="30302" y="64300"/>
                </a:lnTo>
                <a:lnTo>
                  <a:pt x="8001" y="107416"/>
                </a:lnTo>
                <a:lnTo>
                  <a:pt x="0" y="157060"/>
                </a:lnTo>
                <a:lnTo>
                  <a:pt x="8001" y="206705"/>
                </a:lnTo>
                <a:lnTo>
                  <a:pt x="30302" y="249821"/>
                </a:lnTo>
                <a:lnTo>
                  <a:pt x="64300" y="283819"/>
                </a:lnTo>
                <a:lnTo>
                  <a:pt x="107416" y="306120"/>
                </a:lnTo>
                <a:lnTo>
                  <a:pt x="157060" y="314121"/>
                </a:lnTo>
                <a:lnTo>
                  <a:pt x="206705" y="306120"/>
                </a:lnTo>
                <a:lnTo>
                  <a:pt x="249821" y="283819"/>
                </a:lnTo>
                <a:lnTo>
                  <a:pt x="283819" y="249821"/>
                </a:lnTo>
                <a:lnTo>
                  <a:pt x="306108" y="206705"/>
                </a:lnTo>
                <a:lnTo>
                  <a:pt x="314121"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198" name="Google Shape;198;p35"/>
          <p:cNvPicPr preferRelativeResize="0"/>
          <p:nvPr/>
        </p:nvPicPr>
        <p:blipFill rotWithShape="1">
          <a:blip r:embed="rId5">
            <a:alphaModFix/>
          </a:blip>
          <a:srcRect b="0" l="0" r="0" t="0"/>
          <a:stretch/>
        </p:blipFill>
        <p:spPr>
          <a:xfrm>
            <a:off x="12080086" y="4054646"/>
            <a:ext cx="157168" cy="114316"/>
          </a:xfrm>
          <a:prstGeom prst="rect">
            <a:avLst/>
          </a:prstGeom>
          <a:noFill/>
          <a:ln>
            <a:noFill/>
          </a:ln>
        </p:spPr>
      </p:pic>
      <p:grpSp>
        <p:nvGrpSpPr>
          <p:cNvPr id="199" name="Google Shape;199;p35"/>
          <p:cNvGrpSpPr/>
          <p:nvPr/>
        </p:nvGrpSpPr>
        <p:grpSpPr>
          <a:xfrm>
            <a:off x="6477248" y="3968933"/>
            <a:ext cx="285941" cy="285973"/>
            <a:chOff x="7287730" y="5654287"/>
            <a:chExt cx="314325" cy="314325"/>
          </a:xfrm>
        </p:grpSpPr>
        <p:sp>
          <p:nvSpPr>
            <p:cNvPr id="200" name="Google Shape;200;p35"/>
            <p:cNvSpPr/>
            <p:nvPr/>
          </p:nvSpPr>
          <p:spPr>
            <a:xfrm>
              <a:off x="7287730" y="5654287"/>
              <a:ext cx="314325" cy="314325"/>
            </a:xfrm>
            <a:custGeom>
              <a:rect b="b" l="l" r="r" t="t"/>
              <a:pathLst>
                <a:path extrusionOk="0" h="314325" w="314325">
                  <a:moveTo>
                    <a:pt x="314121" y="157060"/>
                  </a:moveTo>
                  <a:lnTo>
                    <a:pt x="306120" y="107416"/>
                  </a:lnTo>
                  <a:lnTo>
                    <a:pt x="283819" y="64300"/>
                  </a:lnTo>
                  <a:lnTo>
                    <a:pt x="249821" y="30302"/>
                  </a:lnTo>
                  <a:lnTo>
                    <a:pt x="206705" y="8001"/>
                  </a:lnTo>
                  <a:lnTo>
                    <a:pt x="157060" y="0"/>
                  </a:lnTo>
                  <a:lnTo>
                    <a:pt x="107416" y="8001"/>
                  </a:lnTo>
                  <a:lnTo>
                    <a:pt x="64300" y="30302"/>
                  </a:lnTo>
                  <a:lnTo>
                    <a:pt x="30302" y="64300"/>
                  </a:lnTo>
                  <a:lnTo>
                    <a:pt x="8001" y="107416"/>
                  </a:lnTo>
                  <a:lnTo>
                    <a:pt x="0" y="157060"/>
                  </a:lnTo>
                  <a:lnTo>
                    <a:pt x="8001" y="206705"/>
                  </a:lnTo>
                  <a:lnTo>
                    <a:pt x="30302" y="249821"/>
                  </a:lnTo>
                  <a:lnTo>
                    <a:pt x="64300" y="283819"/>
                  </a:lnTo>
                  <a:lnTo>
                    <a:pt x="107416" y="306120"/>
                  </a:lnTo>
                  <a:lnTo>
                    <a:pt x="157060" y="314121"/>
                  </a:lnTo>
                  <a:lnTo>
                    <a:pt x="206705" y="306120"/>
                  </a:lnTo>
                  <a:lnTo>
                    <a:pt x="249821" y="283819"/>
                  </a:lnTo>
                  <a:lnTo>
                    <a:pt x="283819" y="249821"/>
                  </a:lnTo>
                  <a:lnTo>
                    <a:pt x="306120" y="206705"/>
                  </a:lnTo>
                  <a:lnTo>
                    <a:pt x="314121"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201" name="Google Shape;201;p35"/>
            <p:cNvPicPr preferRelativeResize="0"/>
            <p:nvPr/>
          </p:nvPicPr>
          <p:blipFill rotWithShape="1">
            <a:blip r:embed="rId5">
              <a:alphaModFix/>
            </a:blip>
            <a:srcRect b="0" l="0" r="0" t="0"/>
            <a:stretch/>
          </p:blipFill>
          <p:spPr>
            <a:xfrm>
              <a:off x="7366268" y="5748498"/>
              <a:ext cx="172769" cy="125650"/>
            </a:xfrm>
            <a:prstGeom prst="rect">
              <a:avLst/>
            </a:prstGeom>
            <a:noFill/>
            <a:ln>
              <a:noFill/>
            </a:ln>
          </p:spPr>
        </p:pic>
      </p:grpSp>
      <p:grpSp>
        <p:nvGrpSpPr>
          <p:cNvPr id="202" name="Google Shape;202;p35"/>
          <p:cNvGrpSpPr/>
          <p:nvPr/>
        </p:nvGrpSpPr>
        <p:grpSpPr>
          <a:xfrm>
            <a:off x="952525" y="3968933"/>
            <a:ext cx="285941" cy="285973"/>
            <a:chOff x="1047076" y="5654287"/>
            <a:chExt cx="314325" cy="314325"/>
          </a:xfrm>
        </p:grpSpPr>
        <p:sp>
          <p:nvSpPr>
            <p:cNvPr id="203" name="Google Shape;203;p35"/>
            <p:cNvSpPr/>
            <p:nvPr/>
          </p:nvSpPr>
          <p:spPr>
            <a:xfrm>
              <a:off x="1047076" y="5654287"/>
              <a:ext cx="314325" cy="314325"/>
            </a:xfrm>
            <a:custGeom>
              <a:rect b="b" l="l" r="r" t="t"/>
              <a:pathLst>
                <a:path extrusionOk="0" h="314325" w="314325">
                  <a:moveTo>
                    <a:pt x="314134" y="157060"/>
                  </a:moveTo>
                  <a:lnTo>
                    <a:pt x="306120" y="107416"/>
                  </a:lnTo>
                  <a:lnTo>
                    <a:pt x="283832" y="64300"/>
                  </a:lnTo>
                  <a:lnTo>
                    <a:pt x="249834" y="30302"/>
                  </a:lnTo>
                  <a:lnTo>
                    <a:pt x="206717" y="8001"/>
                  </a:lnTo>
                  <a:lnTo>
                    <a:pt x="157073" y="0"/>
                  </a:lnTo>
                  <a:lnTo>
                    <a:pt x="107429" y="8001"/>
                  </a:lnTo>
                  <a:lnTo>
                    <a:pt x="64312" y="30302"/>
                  </a:lnTo>
                  <a:lnTo>
                    <a:pt x="30314" y="64300"/>
                  </a:lnTo>
                  <a:lnTo>
                    <a:pt x="8013" y="107416"/>
                  </a:lnTo>
                  <a:lnTo>
                    <a:pt x="0" y="157060"/>
                  </a:lnTo>
                  <a:lnTo>
                    <a:pt x="8013" y="206705"/>
                  </a:lnTo>
                  <a:lnTo>
                    <a:pt x="30314" y="249821"/>
                  </a:lnTo>
                  <a:lnTo>
                    <a:pt x="64312" y="283819"/>
                  </a:lnTo>
                  <a:lnTo>
                    <a:pt x="107429" y="306120"/>
                  </a:lnTo>
                  <a:lnTo>
                    <a:pt x="157073" y="314121"/>
                  </a:lnTo>
                  <a:lnTo>
                    <a:pt x="206717" y="306120"/>
                  </a:lnTo>
                  <a:lnTo>
                    <a:pt x="249834" y="283819"/>
                  </a:lnTo>
                  <a:lnTo>
                    <a:pt x="283832" y="249821"/>
                  </a:lnTo>
                  <a:lnTo>
                    <a:pt x="306120" y="206705"/>
                  </a:lnTo>
                  <a:lnTo>
                    <a:pt x="314134" y="1570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pic>
          <p:nvPicPr>
            <p:cNvPr id="204" name="Google Shape;204;p35"/>
            <p:cNvPicPr preferRelativeResize="0"/>
            <p:nvPr/>
          </p:nvPicPr>
          <p:blipFill rotWithShape="1">
            <a:blip r:embed="rId6">
              <a:alphaModFix/>
            </a:blip>
            <a:srcRect b="0" l="0" r="0" t="0"/>
            <a:stretch/>
          </p:blipFill>
          <p:spPr>
            <a:xfrm>
              <a:off x="1125620" y="5748498"/>
              <a:ext cx="172769" cy="125650"/>
            </a:xfrm>
            <a:prstGeom prst="rect">
              <a:avLst/>
            </a:prstGeom>
            <a:noFill/>
            <a:ln>
              <a:noFill/>
            </a:ln>
          </p:spPr>
        </p:pic>
      </p:grpSp>
      <p:sp>
        <p:nvSpPr>
          <p:cNvPr id="205" name="Google Shape;205;p35"/>
          <p:cNvSpPr txBox="1"/>
          <p:nvPr/>
        </p:nvSpPr>
        <p:spPr>
          <a:xfrm>
            <a:off x="739900" y="4256538"/>
            <a:ext cx="4977900" cy="1585500"/>
          </a:xfrm>
          <a:prstGeom prst="rect">
            <a:avLst/>
          </a:prstGeom>
          <a:noFill/>
          <a:ln>
            <a:noFill/>
          </a:ln>
        </p:spPr>
        <p:txBody>
          <a:bodyPr anchorCtr="0" anchor="t" bIns="182850" lIns="182850" spcFirstLastPara="1" rIns="182850" wrap="square" tIns="182850">
            <a:spAutoFit/>
          </a:bodyPr>
          <a:lstStyle/>
          <a:p>
            <a:pPr indent="0" lvl="0" marL="0" marR="0" rtl="0" algn="l">
              <a:lnSpc>
                <a:spcPct val="200000"/>
              </a:lnSpc>
              <a:spcBef>
                <a:spcPts val="0"/>
              </a:spcBef>
              <a:spcAft>
                <a:spcPts val="0"/>
              </a:spcAft>
              <a:buClr>
                <a:srgbClr val="000000"/>
              </a:buClr>
              <a:buSzPts val="1200"/>
              <a:buFont typeface="Arial"/>
              <a:buNone/>
            </a:pPr>
            <a:r>
              <a:rPr lang="ru" sz="2300">
                <a:latin typeface="Manrope SemiBold"/>
                <a:ea typeface="Manrope SemiBold"/>
                <a:cs typeface="Manrope SemiBold"/>
                <a:sym typeface="Manrope SemiBold"/>
              </a:rPr>
              <a:t>Себестоимость:</a:t>
            </a:r>
            <a:endParaRPr b="0" i="0" sz="2300" u="none" cap="none" strike="noStrike">
              <a:solidFill>
                <a:srgbClr val="000000"/>
              </a:solidFill>
              <a:latin typeface="Manrope SemiBold"/>
              <a:ea typeface="Manrope SemiBold"/>
              <a:cs typeface="Manrope SemiBold"/>
              <a:sym typeface="Manrope SemiBold"/>
            </a:endParaRPr>
          </a:p>
          <a:p>
            <a:pPr indent="0" lvl="0" marL="0" marR="0" rtl="0" algn="ctr">
              <a:lnSpc>
                <a:spcPct val="200000"/>
              </a:lnSpc>
              <a:spcBef>
                <a:spcPts val="1200"/>
              </a:spcBef>
              <a:spcAft>
                <a:spcPts val="1200"/>
              </a:spcAft>
              <a:buClr>
                <a:schemeClr val="dk1"/>
              </a:buClr>
              <a:buSzPts val="1100"/>
              <a:buFont typeface="Arial"/>
              <a:buNone/>
            </a:pPr>
            <a:r>
              <a:rPr lang="ru" sz="2300">
                <a:latin typeface="Manrope"/>
                <a:ea typeface="Manrope"/>
                <a:cs typeface="Manrope"/>
                <a:sym typeface="Manrope"/>
              </a:rPr>
              <a:t>375 руб./ед. товара</a:t>
            </a:r>
            <a:endParaRPr sz="2300">
              <a:latin typeface="Manrope"/>
              <a:ea typeface="Manrope"/>
              <a:cs typeface="Manrope"/>
              <a:sym typeface="Manrope"/>
            </a:endParaRPr>
          </a:p>
        </p:txBody>
      </p:sp>
      <p:sp>
        <p:nvSpPr>
          <p:cNvPr id="206" name="Google Shape;206;p35"/>
          <p:cNvSpPr txBox="1"/>
          <p:nvPr/>
        </p:nvSpPr>
        <p:spPr>
          <a:xfrm>
            <a:off x="774650" y="7146725"/>
            <a:ext cx="4977900" cy="1585500"/>
          </a:xfrm>
          <a:prstGeom prst="rect">
            <a:avLst/>
          </a:prstGeom>
          <a:noFill/>
          <a:ln>
            <a:noFill/>
          </a:ln>
        </p:spPr>
        <p:txBody>
          <a:bodyPr anchorCtr="0" anchor="t" bIns="182850" lIns="182850" spcFirstLastPara="1" rIns="182850" wrap="square" tIns="182850">
            <a:spAutoFit/>
          </a:bodyPr>
          <a:lstStyle/>
          <a:p>
            <a:pPr indent="0" lvl="0" marL="0" rtl="0" algn="l">
              <a:lnSpc>
                <a:spcPct val="200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Расходы на Wildberries:</a:t>
            </a:r>
            <a:endParaRPr sz="2300">
              <a:solidFill>
                <a:schemeClr val="dk1"/>
              </a:solidFill>
              <a:latin typeface="Manrope SemiBold"/>
              <a:ea typeface="Manrope SemiBold"/>
              <a:cs typeface="Manrope SemiBold"/>
              <a:sym typeface="Manrope SemiBold"/>
            </a:endParaRPr>
          </a:p>
          <a:p>
            <a:pPr indent="0" lvl="0" marL="0" rtl="0" algn="ctr">
              <a:lnSpc>
                <a:spcPct val="200000"/>
              </a:lnSpc>
              <a:spcBef>
                <a:spcPts val="1200"/>
              </a:spcBef>
              <a:spcAft>
                <a:spcPts val="1200"/>
              </a:spcAft>
              <a:buClr>
                <a:schemeClr val="dk1"/>
              </a:buClr>
              <a:buSzPts val="1100"/>
              <a:buFont typeface="Arial"/>
              <a:buNone/>
            </a:pPr>
            <a:r>
              <a:rPr lang="ru" sz="2300">
                <a:latin typeface="Manrope SemiBold"/>
                <a:ea typeface="Manrope SemiBold"/>
                <a:cs typeface="Manrope SemiBold"/>
                <a:sym typeface="Manrope SemiBold"/>
              </a:rPr>
              <a:t>285  руб.</a:t>
            </a:r>
            <a:endParaRPr sz="2300">
              <a:latin typeface="Manrope SemiBold"/>
              <a:ea typeface="Manrope SemiBold"/>
              <a:cs typeface="Manrope SemiBold"/>
              <a:sym typeface="Manrope SemiBold"/>
            </a:endParaRPr>
          </a:p>
        </p:txBody>
      </p:sp>
      <p:sp>
        <p:nvSpPr>
          <p:cNvPr id="207" name="Google Shape;207;p35"/>
          <p:cNvSpPr txBox="1"/>
          <p:nvPr/>
        </p:nvSpPr>
        <p:spPr>
          <a:xfrm>
            <a:off x="6299725" y="4256538"/>
            <a:ext cx="4977900" cy="2913600"/>
          </a:xfrm>
          <a:prstGeom prst="rect">
            <a:avLst/>
          </a:prstGeom>
          <a:noFill/>
          <a:ln>
            <a:noFill/>
          </a:ln>
        </p:spPr>
        <p:txBody>
          <a:bodyPr anchorCtr="0" anchor="t" bIns="182850" lIns="182850" spcFirstLastPara="1" rIns="182850" wrap="square" tIns="182850">
            <a:spAutoFit/>
          </a:bodyPr>
          <a:lstStyle/>
          <a:p>
            <a:pPr indent="0" lvl="0" marL="0" rtl="0" algn="l">
              <a:lnSpc>
                <a:spcPct val="200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Цена продажи:</a:t>
            </a:r>
            <a:endParaRPr sz="2300">
              <a:solidFill>
                <a:schemeClr val="dk1"/>
              </a:solidFill>
              <a:latin typeface="Manrope SemiBold"/>
              <a:ea typeface="Manrope SemiBold"/>
              <a:cs typeface="Manrope SemiBold"/>
              <a:sym typeface="Manrope SemiBold"/>
            </a:endParaRPr>
          </a:p>
          <a:p>
            <a:pPr indent="0" lvl="0" marL="457200" rtl="0" algn="ctr">
              <a:lnSpc>
                <a:spcPct val="200000"/>
              </a:lnSpc>
              <a:spcBef>
                <a:spcPts val="1200"/>
              </a:spcBef>
              <a:spcAft>
                <a:spcPts val="0"/>
              </a:spcAft>
              <a:buNone/>
            </a:pPr>
            <a:r>
              <a:rPr lang="ru" sz="2300">
                <a:solidFill>
                  <a:schemeClr val="dk1"/>
                </a:solidFill>
                <a:latin typeface="Manrope"/>
                <a:ea typeface="Manrope"/>
                <a:cs typeface="Manrope"/>
                <a:sym typeface="Manrope"/>
              </a:rPr>
              <a:t>1500 руб.</a:t>
            </a:r>
            <a:r>
              <a:rPr lang="ru" sz="1900"/>
              <a:t>/</a:t>
            </a:r>
            <a:r>
              <a:rPr lang="ru" sz="2300"/>
              <a:t>ед</a:t>
            </a:r>
            <a:r>
              <a:rPr lang="ru" sz="1900"/>
              <a:t>.</a:t>
            </a:r>
            <a:r>
              <a:rPr lang="ru" sz="2300"/>
              <a:t> товара</a:t>
            </a:r>
            <a:endParaRPr sz="2300"/>
          </a:p>
          <a:p>
            <a:pPr indent="0" lvl="0" marL="457200" rtl="0" algn="l">
              <a:lnSpc>
                <a:spcPct val="115000"/>
              </a:lnSpc>
              <a:spcBef>
                <a:spcPts val="1200"/>
              </a:spcBef>
              <a:spcAft>
                <a:spcPts val="0"/>
              </a:spcAft>
              <a:buNone/>
            </a:pPr>
            <a:r>
              <a:t/>
            </a:r>
            <a:endParaRPr sz="2200">
              <a:solidFill>
                <a:schemeClr val="dk1"/>
              </a:solidFill>
              <a:latin typeface="Manrope"/>
              <a:ea typeface="Manrope"/>
              <a:cs typeface="Manrope"/>
              <a:sym typeface="Manrope"/>
            </a:endParaRPr>
          </a:p>
          <a:p>
            <a:pPr indent="0" lvl="0" marL="457200" rtl="0" algn="l">
              <a:lnSpc>
                <a:spcPct val="115000"/>
              </a:lnSpc>
              <a:spcBef>
                <a:spcPts val="1200"/>
              </a:spcBef>
              <a:spcAft>
                <a:spcPts val="1200"/>
              </a:spcAft>
              <a:buNone/>
            </a:pPr>
            <a:r>
              <a:t/>
            </a:r>
            <a:endParaRPr sz="1800">
              <a:solidFill>
                <a:schemeClr val="dk1"/>
              </a:solidFill>
              <a:latin typeface="Manrope"/>
              <a:ea typeface="Manrope"/>
              <a:cs typeface="Manrope"/>
              <a:sym typeface="Manrope"/>
            </a:endParaRPr>
          </a:p>
        </p:txBody>
      </p:sp>
      <p:sp>
        <p:nvSpPr>
          <p:cNvPr id="208" name="Google Shape;208;p35"/>
          <p:cNvSpPr txBox="1"/>
          <p:nvPr/>
        </p:nvSpPr>
        <p:spPr>
          <a:xfrm>
            <a:off x="6299725" y="7148525"/>
            <a:ext cx="5709000" cy="3078300"/>
          </a:xfrm>
          <a:prstGeom prst="rect">
            <a:avLst/>
          </a:prstGeom>
          <a:noFill/>
          <a:ln>
            <a:noFill/>
          </a:ln>
        </p:spPr>
        <p:txBody>
          <a:bodyPr anchorCtr="0" anchor="t" bIns="182850" lIns="182850" spcFirstLastPara="1" rIns="182850" wrap="square" tIns="182850">
            <a:spAutoFit/>
          </a:bodyPr>
          <a:lstStyle/>
          <a:p>
            <a:pPr indent="0" lvl="0" marL="0" rtl="0" algn="l">
              <a:lnSpc>
                <a:spcPct val="200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Стоимость доставки до Wildberries:</a:t>
            </a:r>
            <a:endParaRPr sz="2300">
              <a:solidFill>
                <a:schemeClr val="dk1"/>
              </a:solidFill>
              <a:latin typeface="Manrope SemiBold"/>
              <a:ea typeface="Manrope SemiBold"/>
              <a:cs typeface="Manrope SemiBold"/>
              <a:sym typeface="Manrope SemiBold"/>
            </a:endParaRPr>
          </a:p>
          <a:p>
            <a:pPr indent="0" lvl="0" marL="0" rtl="0" algn="ctr">
              <a:lnSpc>
                <a:spcPct val="200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180  руб.</a:t>
            </a:r>
            <a:endParaRPr sz="2300">
              <a:solidFill>
                <a:schemeClr val="dk1"/>
              </a:solidFill>
              <a:latin typeface="Manrope SemiBold"/>
              <a:ea typeface="Manrope SemiBold"/>
              <a:cs typeface="Manrope SemiBold"/>
              <a:sym typeface="Manrope SemiBold"/>
            </a:endParaRPr>
          </a:p>
          <a:p>
            <a:pPr indent="0" lvl="0" marL="0" rtl="0" algn="l">
              <a:lnSpc>
                <a:spcPct val="200000"/>
              </a:lnSpc>
              <a:spcBef>
                <a:spcPts val="1200"/>
              </a:spcBef>
              <a:spcAft>
                <a:spcPts val="0"/>
              </a:spcAft>
              <a:buNone/>
            </a:pPr>
            <a:r>
              <a:t/>
            </a:r>
            <a:endParaRPr sz="2300">
              <a:solidFill>
                <a:schemeClr val="dk1"/>
              </a:solidFill>
              <a:latin typeface="Manrope"/>
              <a:ea typeface="Manrope"/>
              <a:cs typeface="Manrope"/>
              <a:sym typeface="Manrope"/>
            </a:endParaRPr>
          </a:p>
          <a:p>
            <a:pPr indent="0" lvl="0" marL="0" rtl="0" algn="l">
              <a:lnSpc>
                <a:spcPct val="115000"/>
              </a:lnSpc>
              <a:spcBef>
                <a:spcPts val="1200"/>
              </a:spcBef>
              <a:spcAft>
                <a:spcPts val="1200"/>
              </a:spcAft>
              <a:buNone/>
            </a:pPr>
            <a:r>
              <a:t/>
            </a:r>
            <a:endParaRPr sz="1800">
              <a:solidFill>
                <a:schemeClr val="dk1"/>
              </a:solidFill>
              <a:latin typeface="Manrope"/>
              <a:ea typeface="Manrope"/>
              <a:cs typeface="Manrope"/>
              <a:sym typeface="Manrope"/>
            </a:endParaRPr>
          </a:p>
        </p:txBody>
      </p:sp>
      <p:sp>
        <p:nvSpPr>
          <p:cNvPr id="209" name="Google Shape;209;p35"/>
          <p:cNvSpPr txBox="1"/>
          <p:nvPr/>
        </p:nvSpPr>
        <p:spPr>
          <a:xfrm>
            <a:off x="11824800" y="4256538"/>
            <a:ext cx="5188500" cy="1585500"/>
          </a:xfrm>
          <a:prstGeom prst="rect">
            <a:avLst/>
          </a:prstGeom>
          <a:noFill/>
          <a:ln>
            <a:noFill/>
          </a:ln>
        </p:spPr>
        <p:txBody>
          <a:bodyPr anchorCtr="0" anchor="t" bIns="182850" lIns="182850" spcFirstLastPara="1" rIns="182850" wrap="square" tIns="182850">
            <a:spAutoFit/>
          </a:bodyPr>
          <a:lstStyle/>
          <a:p>
            <a:pPr indent="0" lvl="0" marL="0" rtl="0" algn="l">
              <a:lnSpc>
                <a:spcPct val="200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Прибыль:</a:t>
            </a:r>
            <a:endParaRPr sz="2300">
              <a:solidFill>
                <a:schemeClr val="dk1"/>
              </a:solidFill>
              <a:latin typeface="Manrope"/>
              <a:ea typeface="Manrope"/>
              <a:cs typeface="Manrope"/>
              <a:sym typeface="Manrope"/>
            </a:endParaRPr>
          </a:p>
          <a:p>
            <a:pPr indent="0" lvl="0" marL="0" rtl="0" algn="ctr">
              <a:lnSpc>
                <a:spcPct val="200000"/>
              </a:lnSpc>
              <a:spcBef>
                <a:spcPts val="1200"/>
              </a:spcBef>
              <a:spcAft>
                <a:spcPts val="1200"/>
              </a:spcAft>
              <a:buClr>
                <a:schemeClr val="dk1"/>
              </a:buClr>
              <a:buSzPts val="1100"/>
              <a:buFont typeface="Arial"/>
              <a:buNone/>
            </a:pPr>
            <a:r>
              <a:rPr lang="ru" sz="2300">
                <a:solidFill>
                  <a:schemeClr val="dk1"/>
                </a:solidFill>
                <a:latin typeface="Manrope"/>
                <a:ea typeface="Manrope"/>
                <a:cs typeface="Manrope"/>
                <a:sym typeface="Manrope"/>
              </a:rPr>
              <a:t>357 руб./ед. товара</a:t>
            </a:r>
            <a:endParaRPr sz="2300">
              <a:solidFill>
                <a:schemeClr val="dk1"/>
              </a:solidFill>
              <a:latin typeface="Manrope"/>
              <a:ea typeface="Manrope"/>
              <a:cs typeface="Manrope"/>
              <a:sym typeface="Manrope"/>
            </a:endParaRPr>
          </a:p>
        </p:txBody>
      </p:sp>
      <p:sp>
        <p:nvSpPr>
          <p:cNvPr id="210" name="Google Shape;210;p35"/>
          <p:cNvSpPr txBox="1"/>
          <p:nvPr/>
        </p:nvSpPr>
        <p:spPr>
          <a:xfrm>
            <a:off x="11824800" y="7148525"/>
            <a:ext cx="5188500" cy="2842800"/>
          </a:xfrm>
          <a:prstGeom prst="rect">
            <a:avLst/>
          </a:prstGeom>
          <a:noFill/>
          <a:ln>
            <a:noFill/>
          </a:ln>
        </p:spPr>
        <p:txBody>
          <a:bodyPr anchorCtr="0" anchor="t" bIns="182850" lIns="182850" spcFirstLastPara="1" rIns="182850" wrap="square" tIns="182850">
            <a:spAutoFit/>
          </a:bodyPr>
          <a:lstStyle/>
          <a:p>
            <a:pPr indent="0" lvl="0" marL="0" rtl="0" algn="l">
              <a:lnSpc>
                <a:spcPct val="200000"/>
              </a:lnSpc>
              <a:spcBef>
                <a:spcPts val="0"/>
              </a:spcBef>
              <a:spcAft>
                <a:spcPts val="0"/>
              </a:spcAft>
              <a:buClr>
                <a:schemeClr val="dk1"/>
              </a:buClr>
              <a:buSzPts val="1200"/>
              <a:buFont typeface="Arial"/>
              <a:buNone/>
            </a:pPr>
            <a:r>
              <a:rPr lang="ru" sz="2300">
                <a:solidFill>
                  <a:schemeClr val="dk1"/>
                </a:solidFill>
                <a:latin typeface="Manrope SemiBold"/>
                <a:ea typeface="Manrope SemiBold"/>
                <a:cs typeface="Manrope SemiBold"/>
                <a:sym typeface="Manrope SemiBold"/>
              </a:rPr>
              <a:t>Дополнительные траты:</a:t>
            </a:r>
            <a:endParaRPr sz="2300">
              <a:solidFill>
                <a:schemeClr val="dk1"/>
              </a:solidFill>
              <a:latin typeface="Manrope SemiBold"/>
              <a:ea typeface="Manrope SemiBold"/>
              <a:cs typeface="Manrope SemiBold"/>
              <a:sym typeface="Manrope SemiBold"/>
            </a:endParaRPr>
          </a:p>
          <a:p>
            <a:pPr indent="0" lvl="0" marL="0" rtl="0" algn="ctr">
              <a:lnSpc>
                <a:spcPct val="200000"/>
              </a:lnSpc>
              <a:spcBef>
                <a:spcPts val="1200"/>
              </a:spcBef>
              <a:spcAft>
                <a:spcPts val="0"/>
              </a:spcAft>
              <a:buNone/>
            </a:pPr>
            <a:r>
              <a:rPr lang="ru" sz="2300">
                <a:solidFill>
                  <a:schemeClr val="dk1"/>
                </a:solidFill>
                <a:latin typeface="Manrope"/>
                <a:ea typeface="Manrope"/>
                <a:cs typeface="Manrope"/>
                <a:sym typeface="Manrope"/>
              </a:rPr>
              <a:t>36 руб/ед. товара</a:t>
            </a:r>
            <a:endParaRPr sz="2300">
              <a:solidFill>
                <a:schemeClr val="dk1"/>
              </a:solidFill>
              <a:latin typeface="Manrope"/>
              <a:ea typeface="Manrope"/>
              <a:cs typeface="Manrope"/>
              <a:sym typeface="Manrope"/>
            </a:endParaRPr>
          </a:p>
          <a:p>
            <a:pPr indent="0" lvl="0" marL="457200" rtl="0" algn="l">
              <a:lnSpc>
                <a:spcPct val="115000"/>
              </a:lnSpc>
              <a:spcBef>
                <a:spcPts val="1200"/>
              </a:spcBef>
              <a:spcAft>
                <a:spcPts val="0"/>
              </a:spcAft>
              <a:buNone/>
            </a:pPr>
            <a:r>
              <a:t/>
            </a:r>
            <a:endParaRPr sz="1800">
              <a:solidFill>
                <a:schemeClr val="dk1"/>
              </a:solidFill>
              <a:latin typeface="Manrope"/>
              <a:ea typeface="Manrope"/>
              <a:cs typeface="Manrope"/>
              <a:sym typeface="Manrope"/>
            </a:endParaRPr>
          </a:p>
          <a:p>
            <a:pPr indent="0" lvl="0" marL="457200" rtl="0" algn="l">
              <a:lnSpc>
                <a:spcPct val="115000"/>
              </a:lnSpc>
              <a:spcBef>
                <a:spcPts val="1200"/>
              </a:spcBef>
              <a:spcAft>
                <a:spcPts val="1200"/>
              </a:spcAft>
              <a:buNone/>
            </a:pPr>
            <a:r>
              <a:t/>
            </a:r>
            <a:endParaRPr sz="1800">
              <a:solidFill>
                <a:schemeClr val="dk1"/>
              </a:solidFill>
              <a:latin typeface="Manrope"/>
              <a:ea typeface="Manrope"/>
              <a:cs typeface="Manrope"/>
              <a:sym typeface="Manrop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nvSpPr>
        <p:spPr>
          <a:xfrm>
            <a:off x="781950" y="957775"/>
            <a:ext cx="18192000" cy="22935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1100"/>
              <a:buFont typeface="Arial"/>
              <a:buNone/>
            </a:pPr>
            <a:r>
              <a:rPr lang="ru" sz="7000">
                <a:solidFill>
                  <a:schemeClr val="dk1"/>
                </a:solidFill>
                <a:latin typeface="Manrope Medium"/>
                <a:ea typeface="Manrope Medium"/>
                <a:cs typeface="Manrope Medium"/>
                <a:sym typeface="Manrope Medium"/>
              </a:rPr>
              <a:t>Unit-экономика по товару</a:t>
            </a:r>
            <a:endParaRPr sz="7000">
              <a:solidFill>
                <a:schemeClr val="dk1"/>
              </a:solidFill>
              <a:latin typeface="Manrope Medium"/>
              <a:ea typeface="Manrope Medium"/>
              <a:cs typeface="Manrope Medium"/>
              <a:sym typeface="Manrope Medium"/>
            </a:endParaRPr>
          </a:p>
          <a:p>
            <a:pPr indent="0" lvl="0" marL="0" marR="0" rtl="0" algn="l">
              <a:lnSpc>
                <a:spcPct val="100000"/>
              </a:lnSpc>
              <a:spcBef>
                <a:spcPts val="0"/>
              </a:spcBef>
              <a:spcAft>
                <a:spcPts val="0"/>
              </a:spcAft>
              <a:buClr>
                <a:schemeClr val="dk1"/>
              </a:buClr>
              <a:buSzPts val="1100"/>
              <a:buFont typeface="Arial"/>
              <a:buNone/>
            </a:pPr>
            <a:r>
              <a:t/>
            </a:r>
            <a:endParaRPr sz="7000">
              <a:solidFill>
                <a:schemeClr val="dk1"/>
              </a:solidFill>
              <a:latin typeface="Manrope Medium"/>
              <a:ea typeface="Manrope Medium"/>
              <a:cs typeface="Manrope Medium"/>
              <a:sym typeface="Manrope Medium"/>
            </a:endParaRPr>
          </a:p>
        </p:txBody>
      </p:sp>
      <p:sp>
        <p:nvSpPr>
          <p:cNvPr id="216" name="Google Shape;216;p36"/>
          <p:cNvSpPr/>
          <p:nvPr/>
        </p:nvSpPr>
        <p:spPr>
          <a:xfrm>
            <a:off x="943200" y="2441750"/>
            <a:ext cx="1648500" cy="502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600">
                <a:latin typeface="Manrope Medium"/>
                <a:ea typeface="Manrope Medium"/>
                <a:cs typeface="Manrope Medium"/>
                <a:sym typeface="Manrope Medium"/>
              </a:rPr>
              <a:t>Раздел 3</a:t>
            </a:r>
            <a:endParaRPr sz="1600">
              <a:latin typeface="Manrope Medium"/>
              <a:ea typeface="Manrope Medium"/>
              <a:cs typeface="Manrope Medium"/>
              <a:sym typeface="Manrope Medium"/>
            </a:endParaRPr>
          </a:p>
        </p:txBody>
      </p:sp>
      <p:sp>
        <p:nvSpPr>
          <p:cNvPr id="217" name="Google Shape;217;p36"/>
          <p:cNvSpPr txBox="1"/>
          <p:nvPr/>
        </p:nvSpPr>
        <p:spPr>
          <a:xfrm>
            <a:off x="624900" y="9830325"/>
            <a:ext cx="24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8" name="Google Shape;218;p36"/>
          <p:cNvPicPr preferRelativeResize="0"/>
          <p:nvPr/>
        </p:nvPicPr>
        <p:blipFill>
          <a:blip r:embed="rId3">
            <a:alphaModFix/>
          </a:blip>
          <a:stretch>
            <a:fillRect/>
          </a:stretch>
        </p:blipFill>
        <p:spPr>
          <a:xfrm>
            <a:off x="1042988" y="4095750"/>
            <a:ext cx="16202025" cy="209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Skillbox 2">
      <a:dk1>
        <a:srgbClr val="000000"/>
      </a:dk1>
      <a:lt1>
        <a:srgbClr val="FFFFFF"/>
      </a:lt1>
      <a:dk2>
        <a:srgbClr val="262626"/>
      </a:dk2>
      <a:lt2>
        <a:srgbClr val="F6F6F6"/>
      </a:lt2>
      <a:accent1>
        <a:srgbClr val="3D3BFF"/>
      </a:accent1>
      <a:accent2>
        <a:srgbClr val="FCACA9"/>
      </a:accent2>
      <a:accent3>
        <a:srgbClr val="262626"/>
      </a:accent3>
      <a:accent4>
        <a:srgbClr val="A5A5A5"/>
      </a:accent4>
      <a:accent5>
        <a:srgbClr val="D8D8D8"/>
      </a:accent5>
      <a:accent6>
        <a:srgbClr val="F2F2F2"/>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